
<file path=[Content_Types].xml><?xml version="1.0" encoding="utf-8"?>
<Types xmlns="http://schemas.openxmlformats.org/package/2006/content-types">
  <Default Extension="xml" ContentType="application/xml"/>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59" r:id="rId1"/>
    <p:sldMasterId id="2147483660" r:id="rId2"/>
  </p:sldMasterIdLst>
  <p:notesMasterIdLst>
    <p:notesMasterId r:id="rId12"/>
  </p:notesMasterIdLst>
  <p:sldIdLst>
    <p:sldId id="256" r:id="rId3"/>
    <p:sldId id="267" r:id="rId4"/>
    <p:sldId id="257" r:id="rId5"/>
    <p:sldId id="258" r:id="rId6"/>
    <p:sldId id="259" r:id="rId7"/>
    <p:sldId id="261" r:id="rId8"/>
    <p:sldId id="260" r:id="rId9"/>
    <p:sldId id="262" r:id="rId10"/>
    <p:sldId id="263" r:id="rId11"/>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024"/>
    <p:restoredTop sz="78382"/>
  </p:normalViewPr>
  <p:slideViewPr>
    <p:cSldViewPr snapToGrid="0" snapToObjects="1">
      <p:cViewPr>
        <p:scale>
          <a:sx n="70" d="100"/>
          <a:sy n="70" d="100"/>
        </p:scale>
        <p:origin x="2648" y="6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 Type="http://schemas.openxmlformats.org/officeDocument/2006/relationships/slide" Target="slides/slide9.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10"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799" cy="4572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None/>
              <a:defRPr sz="2400" b="0" i="0" u="none" strike="noStrike" cap="none">
                <a:solidFill>
                  <a:srgbClr val="000000"/>
                </a:solidFill>
                <a:latin typeface="Times New Roman"/>
                <a:ea typeface="Times New Roman"/>
                <a:cs typeface="Times New Roman"/>
                <a:sym typeface="Times New Roman"/>
              </a:defRPr>
            </a:lvl1pPr>
            <a:lvl2pPr marL="457200" marR="0" lvl="1" indent="0" algn="l" rtl="0">
              <a:lnSpc>
                <a:spcPct val="100000"/>
              </a:lnSpc>
              <a:spcBef>
                <a:spcPts val="0"/>
              </a:spcBef>
              <a:spcAft>
                <a:spcPts val="0"/>
              </a:spcAft>
              <a:buNone/>
              <a:defRPr sz="2400" b="0" i="0" u="none" strike="noStrike" cap="none">
                <a:solidFill>
                  <a:srgbClr val="000000"/>
                </a:solidFill>
                <a:latin typeface="Times New Roman"/>
                <a:ea typeface="Times New Roman"/>
                <a:cs typeface="Times New Roman"/>
                <a:sym typeface="Times New Roman"/>
              </a:defRPr>
            </a:lvl2pPr>
            <a:lvl3pPr marL="914400" marR="0" lvl="2" indent="0" algn="l" rtl="0">
              <a:lnSpc>
                <a:spcPct val="100000"/>
              </a:lnSpc>
              <a:spcBef>
                <a:spcPts val="0"/>
              </a:spcBef>
              <a:spcAft>
                <a:spcPts val="0"/>
              </a:spcAft>
              <a:buNone/>
              <a:defRPr sz="2400" b="0" i="0" u="none" strike="noStrike" cap="none">
                <a:solidFill>
                  <a:srgbClr val="000000"/>
                </a:solidFill>
                <a:latin typeface="Times New Roman"/>
                <a:ea typeface="Times New Roman"/>
                <a:cs typeface="Times New Roman"/>
                <a:sym typeface="Times New Roman"/>
              </a:defRPr>
            </a:lvl3pPr>
            <a:lvl4pPr marL="1371600" marR="0" lvl="3" indent="0" algn="l" rtl="0">
              <a:lnSpc>
                <a:spcPct val="100000"/>
              </a:lnSpc>
              <a:spcBef>
                <a:spcPts val="0"/>
              </a:spcBef>
              <a:spcAft>
                <a:spcPts val="0"/>
              </a:spcAft>
              <a:buNone/>
              <a:defRPr sz="2400" b="0" i="0" u="none" strike="noStrike" cap="none">
                <a:solidFill>
                  <a:srgbClr val="000000"/>
                </a:solidFill>
                <a:latin typeface="Times New Roman"/>
                <a:ea typeface="Times New Roman"/>
                <a:cs typeface="Times New Roman"/>
                <a:sym typeface="Times New Roman"/>
              </a:defRPr>
            </a:lvl4pPr>
            <a:lvl5pPr marL="1828800" marR="0" lvl="4" indent="0" algn="l" rtl="0">
              <a:lnSpc>
                <a:spcPct val="100000"/>
              </a:lnSpc>
              <a:spcBef>
                <a:spcPts val="0"/>
              </a:spcBef>
              <a:spcAft>
                <a:spcPts val="0"/>
              </a:spcAft>
              <a:buNone/>
              <a:defRPr sz="2400" b="0" i="0" u="none" strike="noStrike" cap="none">
                <a:solidFill>
                  <a:srgbClr val="000000"/>
                </a:solidFill>
                <a:latin typeface="Times New Roman"/>
                <a:ea typeface="Times New Roman"/>
                <a:cs typeface="Times New Roman"/>
                <a:sym typeface="Times New Roman"/>
              </a:defRPr>
            </a:lvl5pPr>
            <a:lvl6pPr marL="2286000" marR="0" lvl="5" indent="0" algn="l" rtl="0">
              <a:lnSpc>
                <a:spcPct val="100000"/>
              </a:lnSpc>
              <a:spcBef>
                <a:spcPts val="0"/>
              </a:spcBef>
              <a:spcAft>
                <a:spcPts val="0"/>
              </a:spcAft>
              <a:buNone/>
              <a:defRPr sz="2400" b="0" i="0" u="none" strike="noStrike" cap="none">
                <a:solidFill>
                  <a:srgbClr val="000000"/>
                </a:solidFill>
                <a:latin typeface="Times New Roman"/>
                <a:ea typeface="Times New Roman"/>
                <a:cs typeface="Times New Roman"/>
                <a:sym typeface="Times New Roman"/>
              </a:defRPr>
            </a:lvl6pPr>
            <a:lvl7pPr marL="3200400" marR="0" lvl="6" indent="0" algn="l" rtl="0">
              <a:lnSpc>
                <a:spcPct val="100000"/>
              </a:lnSpc>
              <a:spcBef>
                <a:spcPts val="0"/>
              </a:spcBef>
              <a:spcAft>
                <a:spcPts val="0"/>
              </a:spcAft>
              <a:buNone/>
              <a:defRPr sz="2400" b="0" i="0" u="none" strike="noStrike" cap="none">
                <a:solidFill>
                  <a:srgbClr val="000000"/>
                </a:solidFill>
                <a:latin typeface="Times New Roman"/>
                <a:ea typeface="Times New Roman"/>
                <a:cs typeface="Times New Roman"/>
                <a:sym typeface="Times New Roman"/>
              </a:defRPr>
            </a:lvl7pPr>
            <a:lvl8pPr marL="4572000" marR="0" lvl="7" indent="0" algn="l" rtl="0">
              <a:lnSpc>
                <a:spcPct val="100000"/>
              </a:lnSpc>
              <a:spcBef>
                <a:spcPts val="0"/>
              </a:spcBef>
              <a:spcAft>
                <a:spcPts val="0"/>
              </a:spcAft>
              <a:buNone/>
              <a:defRPr sz="2400" b="0" i="0" u="none" strike="noStrike" cap="none">
                <a:solidFill>
                  <a:srgbClr val="000000"/>
                </a:solidFill>
                <a:latin typeface="Times New Roman"/>
                <a:ea typeface="Times New Roman"/>
                <a:cs typeface="Times New Roman"/>
                <a:sym typeface="Times New Roman"/>
              </a:defRPr>
            </a:lvl8pPr>
            <a:lvl9pPr marL="6400800" marR="0" lvl="8" indent="0" algn="l" rtl="0">
              <a:lnSpc>
                <a:spcPct val="100000"/>
              </a:lnSpc>
              <a:spcBef>
                <a:spcPts val="0"/>
              </a:spcBef>
              <a:spcAft>
                <a:spcPts val="0"/>
              </a:spcAft>
              <a:buNone/>
              <a:defRPr sz="2400" b="0" i="0" u="none" strike="noStrike" cap="none">
                <a:solidFill>
                  <a:srgbClr val="000000"/>
                </a:solidFill>
                <a:latin typeface="Times New Roman"/>
                <a:ea typeface="Times New Roman"/>
                <a:cs typeface="Times New Roman"/>
                <a:sym typeface="Times New Roman"/>
              </a:defRPr>
            </a:lvl9pPr>
          </a:lstStyle>
          <a:p>
            <a:endParaRPr/>
          </a:p>
        </p:txBody>
      </p:sp>
      <p:sp>
        <p:nvSpPr>
          <p:cNvPr id="4" name="Shape 4"/>
          <p:cNvSpPr txBox="1">
            <a:spLocks noGrp="1"/>
          </p:cNvSpPr>
          <p:nvPr>
            <p:ph type="dt" idx="10"/>
          </p:nvPr>
        </p:nvSpPr>
        <p:spPr>
          <a:xfrm>
            <a:off x="3886200" y="0"/>
            <a:ext cx="2971799" cy="4572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None/>
              <a:defRPr sz="2400" b="0" i="0" u="none" strike="noStrike" cap="none">
                <a:solidFill>
                  <a:srgbClr val="000000"/>
                </a:solidFill>
                <a:latin typeface="Times New Roman"/>
                <a:ea typeface="Times New Roman"/>
                <a:cs typeface="Times New Roman"/>
                <a:sym typeface="Times New Roman"/>
              </a:defRPr>
            </a:lvl1pPr>
            <a:lvl2pPr marL="457200" marR="0" lvl="1" indent="0" algn="l" rtl="0">
              <a:lnSpc>
                <a:spcPct val="100000"/>
              </a:lnSpc>
              <a:spcBef>
                <a:spcPts val="0"/>
              </a:spcBef>
              <a:spcAft>
                <a:spcPts val="0"/>
              </a:spcAft>
              <a:buNone/>
              <a:defRPr sz="2400" b="0" i="0" u="none" strike="noStrike" cap="none">
                <a:solidFill>
                  <a:srgbClr val="000000"/>
                </a:solidFill>
                <a:latin typeface="Times New Roman"/>
                <a:ea typeface="Times New Roman"/>
                <a:cs typeface="Times New Roman"/>
                <a:sym typeface="Times New Roman"/>
              </a:defRPr>
            </a:lvl2pPr>
            <a:lvl3pPr marL="914400" marR="0" lvl="2" indent="0" algn="l" rtl="0">
              <a:lnSpc>
                <a:spcPct val="100000"/>
              </a:lnSpc>
              <a:spcBef>
                <a:spcPts val="0"/>
              </a:spcBef>
              <a:spcAft>
                <a:spcPts val="0"/>
              </a:spcAft>
              <a:buNone/>
              <a:defRPr sz="2400" b="0" i="0" u="none" strike="noStrike" cap="none">
                <a:solidFill>
                  <a:srgbClr val="000000"/>
                </a:solidFill>
                <a:latin typeface="Times New Roman"/>
                <a:ea typeface="Times New Roman"/>
                <a:cs typeface="Times New Roman"/>
                <a:sym typeface="Times New Roman"/>
              </a:defRPr>
            </a:lvl3pPr>
            <a:lvl4pPr marL="1371600" marR="0" lvl="3" indent="0" algn="l" rtl="0">
              <a:lnSpc>
                <a:spcPct val="100000"/>
              </a:lnSpc>
              <a:spcBef>
                <a:spcPts val="0"/>
              </a:spcBef>
              <a:spcAft>
                <a:spcPts val="0"/>
              </a:spcAft>
              <a:buNone/>
              <a:defRPr sz="2400" b="0" i="0" u="none" strike="noStrike" cap="none">
                <a:solidFill>
                  <a:srgbClr val="000000"/>
                </a:solidFill>
                <a:latin typeface="Times New Roman"/>
                <a:ea typeface="Times New Roman"/>
                <a:cs typeface="Times New Roman"/>
                <a:sym typeface="Times New Roman"/>
              </a:defRPr>
            </a:lvl4pPr>
            <a:lvl5pPr marL="1828800" marR="0" lvl="4" indent="0" algn="l" rtl="0">
              <a:lnSpc>
                <a:spcPct val="100000"/>
              </a:lnSpc>
              <a:spcBef>
                <a:spcPts val="0"/>
              </a:spcBef>
              <a:spcAft>
                <a:spcPts val="0"/>
              </a:spcAft>
              <a:buNone/>
              <a:defRPr sz="2400" b="0" i="0" u="none" strike="noStrike" cap="none">
                <a:solidFill>
                  <a:srgbClr val="000000"/>
                </a:solidFill>
                <a:latin typeface="Times New Roman"/>
                <a:ea typeface="Times New Roman"/>
                <a:cs typeface="Times New Roman"/>
                <a:sym typeface="Times New Roman"/>
              </a:defRPr>
            </a:lvl5pPr>
            <a:lvl6pPr marL="2286000" marR="0" lvl="5" indent="0" algn="l" rtl="0">
              <a:lnSpc>
                <a:spcPct val="100000"/>
              </a:lnSpc>
              <a:spcBef>
                <a:spcPts val="0"/>
              </a:spcBef>
              <a:spcAft>
                <a:spcPts val="0"/>
              </a:spcAft>
              <a:buNone/>
              <a:defRPr sz="2400" b="0" i="0" u="none" strike="noStrike" cap="none">
                <a:solidFill>
                  <a:srgbClr val="000000"/>
                </a:solidFill>
                <a:latin typeface="Times New Roman"/>
                <a:ea typeface="Times New Roman"/>
                <a:cs typeface="Times New Roman"/>
                <a:sym typeface="Times New Roman"/>
              </a:defRPr>
            </a:lvl6pPr>
            <a:lvl7pPr marL="3200400" marR="0" lvl="6" indent="0" algn="l" rtl="0">
              <a:lnSpc>
                <a:spcPct val="100000"/>
              </a:lnSpc>
              <a:spcBef>
                <a:spcPts val="0"/>
              </a:spcBef>
              <a:spcAft>
                <a:spcPts val="0"/>
              </a:spcAft>
              <a:buNone/>
              <a:defRPr sz="2400" b="0" i="0" u="none" strike="noStrike" cap="none">
                <a:solidFill>
                  <a:srgbClr val="000000"/>
                </a:solidFill>
                <a:latin typeface="Times New Roman"/>
                <a:ea typeface="Times New Roman"/>
                <a:cs typeface="Times New Roman"/>
                <a:sym typeface="Times New Roman"/>
              </a:defRPr>
            </a:lvl7pPr>
            <a:lvl8pPr marL="4572000" marR="0" lvl="7" indent="0" algn="l" rtl="0">
              <a:lnSpc>
                <a:spcPct val="100000"/>
              </a:lnSpc>
              <a:spcBef>
                <a:spcPts val="0"/>
              </a:spcBef>
              <a:spcAft>
                <a:spcPts val="0"/>
              </a:spcAft>
              <a:buNone/>
              <a:defRPr sz="2400" b="0" i="0" u="none" strike="noStrike" cap="none">
                <a:solidFill>
                  <a:srgbClr val="000000"/>
                </a:solidFill>
                <a:latin typeface="Times New Roman"/>
                <a:ea typeface="Times New Roman"/>
                <a:cs typeface="Times New Roman"/>
                <a:sym typeface="Times New Roman"/>
              </a:defRPr>
            </a:lvl8pPr>
            <a:lvl9pPr marL="6400800" marR="0" lvl="8" indent="0" algn="l" rtl="0">
              <a:lnSpc>
                <a:spcPct val="100000"/>
              </a:lnSpc>
              <a:spcBef>
                <a:spcPts val="0"/>
              </a:spcBef>
              <a:spcAft>
                <a:spcPts val="0"/>
              </a:spcAft>
              <a:buNone/>
              <a:defRPr sz="2400" b="0" i="0" u="none" strike="noStrike" cap="none">
                <a:solidFill>
                  <a:srgbClr val="000000"/>
                </a:solidFill>
                <a:latin typeface="Times New Roman"/>
                <a:ea typeface="Times New Roman"/>
                <a:cs typeface="Times New Roman"/>
                <a:sym typeface="Times New Roman"/>
              </a:defRPr>
            </a:lvl9pPr>
          </a:lstStyle>
          <a:p>
            <a:endParaRPr/>
          </a:p>
        </p:txBody>
      </p:sp>
      <p:sp>
        <p:nvSpPr>
          <p:cNvPr id="5" name="Shape 5"/>
          <p:cNvSpPr>
            <a:spLocks noGrp="1" noRot="1" noChangeAspect="1"/>
          </p:cNvSpPr>
          <p:nvPr>
            <p:ph type="sldImg" idx="3"/>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a:headEnd type="none" w="med" len="med"/>
            <a:tailEnd type="none" w="med" len="med"/>
          </a:ln>
        </p:spPr>
      </p:sp>
      <p:sp>
        <p:nvSpPr>
          <p:cNvPr id="6" name="Shape 6"/>
          <p:cNvSpPr txBox="1">
            <a:spLocks noGrp="1"/>
          </p:cNvSpPr>
          <p:nvPr>
            <p:ph type="body" idx="1"/>
          </p:nvPr>
        </p:nvSpPr>
        <p:spPr>
          <a:xfrm>
            <a:off x="914400" y="4343400"/>
            <a:ext cx="5029199" cy="4114800"/>
          </a:xfrm>
          <a:prstGeom prst="rect">
            <a:avLst/>
          </a:prstGeom>
          <a:noFill/>
          <a:ln>
            <a:noFill/>
          </a:ln>
        </p:spPr>
        <p:txBody>
          <a:bodyPr lIns="91425" tIns="91425" rIns="91425" bIns="91425" anchor="t" anchorCtr="0"/>
          <a:lstStyle>
            <a:lvl1pPr marL="0" marR="0" lvl="0" indent="0" algn="l" rtl="0">
              <a:spcBef>
                <a:spcPts val="0"/>
              </a:spcBef>
              <a:buNone/>
              <a:defRPr sz="1800" b="0" i="0" u="none" strike="noStrike" cap="none"/>
            </a:lvl1pPr>
            <a:lvl2pPr marL="457200" marR="0" lvl="1" indent="0" algn="l" rtl="0">
              <a:spcBef>
                <a:spcPts val="0"/>
              </a:spcBef>
              <a:buNone/>
              <a:defRPr sz="1800" b="0" i="0" u="none" strike="noStrike" cap="none"/>
            </a:lvl2pPr>
            <a:lvl3pPr marL="914400" marR="0" lvl="2" indent="0" algn="l" rtl="0">
              <a:spcBef>
                <a:spcPts val="0"/>
              </a:spcBef>
              <a:buNone/>
              <a:defRPr sz="1800" b="0" i="0" u="none" strike="noStrike" cap="none"/>
            </a:lvl3pPr>
            <a:lvl4pPr marL="1371600" marR="0" lvl="3" indent="0" algn="l" rtl="0">
              <a:spcBef>
                <a:spcPts val="0"/>
              </a:spcBef>
              <a:buNone/>
              <a:defRPr sz="1800" b="0" i="0" u="none" strike="noStrike" cap="none"/>
            </a:lvl4pPr>
            <a:lvl5pPr marL="1828800" marR="0" lvl="4" indent="0" algn="l" rtl="0">
              <a:spcBef>
                <a:spcPts val="0"/>
              </a:spcBef>
              <a:buNone/>
              <a:defRPr sz="1800" b="0" i="0" u="none" strike="noStrike" cap="none"/>
            </a:lvl5pPr>
            <a:lvl6pPr marL="2286000" marR="0" lvl="5" indent="0" algn="l" rtl="0">
              <a:spcBef>
                <a:spcPts val="0"/>
              </a:spcBef>
              <a:buNone/>
              <a:defRPr sz="1800" b="0" i="0" u="none" strike="noStrike" cap="none"/>
            </a:lvl6pPr>
            <a:lvl7pPr marL="2743200" marR="0" lvl="6" indent="0" algn="l" rtl="0">
              <a:spcBef>
                <a:spcPts val="0"/>
              </a:spcBef>
              <a:buNone/>
              <a:defRPr sz="1800" b="0" i="0" u="none" strike="noStrike" cap="none"/>
            </a:lvl7pPr>
            <a:lvl8pPr marL="3200400" marR="0" lvl="7" indent="0" algn="l" rtl="0">
              <a:spcBef>
                <a:spcPts val="0"/>
              </a:spcBef>
              <a:buNone/>
              <a:defRPr sz="1800" b="0" i="0" u="none" strike="noStrike" cap="none"/>
            </a:lvl8pPr>
            <a:lvl9pPr marL="3657600" marR="0" lvl="8" indent="0" algn="l" rtl="0">
              <a:spcBef>
                <a:spcPts val="0"/>
              </a:spcBef>
              <a:buNone/>
              <a:defRPr sz="1800" b="0" i="0" u="none" strike="noStrike" cap="none"/>
            </a:lvl9pPr>
          </a:lstStyle>
          <a:p>
            <a:endParaRPr/>
          </a:p>
        </p:txBody>
      </p:sp>
      <p:sp>
        <p:nvSpPr>
          <p:cNvPr id="7" name="Shape 7"/>
          <p:cNvSpPr txBox="1">
            <a:spLocks noGrp="1"/>
          </p:cNvSpPr>
          <p:nvPr>
            <p:ph type="ftr" idx="11"/>
          </p:nvPr>
        </p:nvSpPr>
        <p:spPr>
          <a:xfrm>
            <a:off x="0" y="8686800"/>
            <a:ext cx="2971799" cy="4572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None/>
              <a:defRPr sz="2400" b="0" i="0" u="none" strike="noStrike" cap="none">
                <a:solidFill>
                  <a:srgbClr val="000000"/>
                </a:solidFill>
                <a:latin typeface="Times New Roman"/>
                <a:ea typeface="Times New Roman"/>
                <a:cs typeface="Times New Roman"/>
                <a:sym typeface="Times New Roman"/>
              </a:defRPr>
            </a:lvl1pPr>
            <a:lvl2pPr marL="457200" marR="0" lvl="1" indent="0" algn="l" rtl="0">
              <a:lnSpc>
                <a:spcPct val="100000"/>
              </a:lnSpc>
              <a:spcBef>
                <a:spcPts val="0"/>
              </a:spcBef>
              <a:spcAft>
                <a:spcPts val="0"/>
              </a:spcAft>
              <a:buNone/>
              <a:defRPr sz="2400" b="0" i="0" u="none" strike="noStrike" cap="none">
                <a:solidFill>
                  <a:srgbClr val="000000"/>
                </a:solidFill>
                <a:latin typeface="Times New Roman"/>
                <a:ea typeface="Times New Roman"/>
                <a:cs typeface="Times New Roman"/>
                <a:sym typeface="Times New Roman"/>
              </a:defRPr>
            </a:lvl2pPr>
            <a:lvl3pPr marL="914400" marR="0" lvl="2" indent="0" algn="l" rtl="0">
              <a:lnSpc>
                <a:spcPct val="100000"/>
              </a:lnSpc>
              <a:spcBef>
                <a:spcPts val="0"/>
              </a:spcBef>
              <a:spcAft>
                <a:spcPts val="0"/>
              </a:spcAft>
              <a:buNone/>
              <a:defRPr sz="2400" b="0" i="0" u="none" strike="noStrike" cap="none">
                <a:solidFill>
                  <a:srgbClr val="000000"/>
                </a:solidFill>
                <a:latin typeface="Times New Roman"/>
                <a:ea typeface="Times New Roman"/>
                <a:cs typeface="Times New Roman"/>
                <a:sym typeface="Times New Roman"/>
              </a:defRPr>
            </a:lvl3pPr>
            <a:lvl4pPr marL="1371600" marR="0" lvl="3" indent="0" algn="l" rtl="0">
              <a:lnSpc>
                <a:spcPct val="100000"/>
              </a:lnSpc>
              <a:spcBef>
                <a:spcPts val="0"/>
              </a:spcBef>
              <a:spcAft>
                <a:spcPts val="0"/>
              </a:spcAft>
              <a:buNone/>
              <a:defRPr sz="2400" b="0" i="0" u="none" strike="noStrike" cap="none">
                <a:solidFill>
                  <a:srgbClr val="000000"/>
                </a:solidFill>
                <a:latin typeface="Times New Roman"/>
                <a:ea typeface="Times New Roman"/>
                <a:cs typeface="Times New Roman"/>
                <a:sym typeface="Times New Roman"/>
              </a:defRPr>
            </a:lvl4pPr>
            <a:lvl5pPr marL="1828800" marR="0" lvl="4" indent="0" algn="l" rtl="0">
              <a:lnSpc>
                <a:spcPct val="100000"/>
              </a:lnSpc>
              <a:spcBef>
                <a:spcPts val="0"/>
              </a:spcBef>
              <a:spcAft>
                <a:spcPts val="0"/>
              </a:spcAft>
              <a:buNone/>
              <a:defRPr sz="2400" b="0" i="0" u="none" strike="noStrike" cap="none">
                <a:solidFill>
                  <a:srgbClr val="000000"/>
                </a:solidFill>
                <a:latin typeface="Times New Roman"/>
                <a:ea typeface="Times New Roman"/>
                <a:cs typeface="Times New Roman"/>
                <a:sym typeface="Times New Roman"/>
              </a:defRPr>
            </a:lvl5pPr>
            <a:lvl6pPr marL="2286000" marR="0" lvl="5" indent="0" algn="l" rtl="0">
              <a:lnSpc>
                <a:spcPct val="100000"/>
              </a:lnSpc>
              <a:spcBef>
                <a:spcPts val="0"/>
              </a:spcBef>
              <a:spcAft>
                <a:spcPts val="0"/>
              </a:spcAft>
              <a:buNone/>
              <a:defRPr sz="2400" b="0" i="0" u="none" strike="noStrike" cap="none">
                <a:solidFill>
                  <a:srgbClr val="000000"/>
                </a:solidFill>
                <a:latin typeface="Times New Roman"/>
                <a:ea typeface="Times New Roman"/>
                <a:cs typeface="Times New Roman"/>
                <a:sym typeface="Times New Roman"/>
              </a:defRPr>
            </a:lvl6pPr>
            <a:lvl7pPr marL="3200400" marR="0" lvl="6" indent="0" algn="l" rtl="0">
              <a:lnSpc>
                <a:spcPct val="100000"/>
              </a:lnSpc>
              <a:spcBef>
                <a:spcPts val="0"/>
              </a:spcBef>
              <a:spcAft>
                <a:spcPts val="0"/>
              </a:spcAft>
              <a:buNone/>
              <a:defRPr sz="2400" b="0" i="0" u="none" strike="noStrike" cap="none">
                <a:solidFill>
                  <a:srgbClr val="000000"/>
                </a:solidFill>
                <a:latin typeface="Times New Roman"/>
                <a:ea typeface="Times New Roman"/>
                <a:cs typeface="Times New Roman"/>
                <a:sym typeface="Times New Roman"/>
              </a:defRPr>
            </a:lvl7pPr>
            <a:lvl8pPr marL="4572000" marR="0" lvl="7" indent="0" algn="l" rtl="0">
              <a:lnSpc>
                <a:spcPct val="100000"/>
              </a:lnSpc>
              <a:spcBef>
                <a:spcPts val="0"/>
              </a:spcBef>
              <a:spcAft>
                <a:spcPts val="0"/>
              </a:spcAft>
              <a:buNone/>
              <a:defRPr sz="2400" b="0" i="0" u="none" strike="noStrike" cap="none">
                <a:solidFill>
                  <a:srgbClr val="000000"/>
                </a:solidFill>
                <a:latin typeface="Times New Roman"/>
                <a:ea typeface="Times New Roman"/>
                <a:cs typeface="Times New Roman"/>
                <a:sym typeface="Times New Roman"/>
              </a:defRPr>
            </a:lvl8pPr>
            <a:lvl9pPr marL="6400800" marR="0" lvl="8" indent="0" algn="l" rtl="0">
              <a:lnSpc>
                <a:spcPct val="100000"/>
              </a:lnSpc>
              <a:spcBef>
                <a:spcPts val="0"/>
              </a:spcBef>
              <a:spcAft>
                <a:spcPts val="0"/>
              </a:spcAft>
              <a:buNone/>
              <a:defRPr sz="2400" b="0" i="0" u="none" strike="noStrike" cap="none">
                <a:solidFill>
                  <a:srgbClr val="000000"/>
                </a:solidFill>
                <a:latin typeface="Times New Roman"/>
                <a:ea typeface="Times New Roman"/>
                <a:cs typeface="Times New Roman"/>
                <a:sym typeface="Times New Roman"/>
              </a:defRPr>
            </a:lvl9pPr>
          </a:lstStyle>
          <a:p>
            <a:endParaRPr/>
          </a:p>
        </p:txBody>
      </p:sp>
      <p:sp>
        <p:nvSpPr>
          <p:cNvPr id="8" name="Shape 8"/>
          <p:cNvSpPr txBox="1">
            <a:spLocks noGrp="1"/>
          </p:cNvSpPr>
          <p:nvPr>
            <p:ph type="sldNum" idx="12"/>
          </p:nvPr>
        </p:nvSpPr>
        <p:spPr>
          <a:xfrm>
            <a:off x="3886200" y="8686800"/>
            <a:ext cx="2971799" cy="457200"/>
          </a:xfrm>
          <a:prstGeom prst="rect">
            <a:avLst/>
          </a:prstGeom>
          <a:noFill/>
          <a:ln>
            <a:noFill/>
          </a:ln>
        </p:spPr>
        <p:txBody>
          <a:bodyPr lIns="91425" tIns="45700" rIns="91425" bIns="45700" anchor="b" anchorCtr="0">
            <a:noAutofit/>
          </a:bodyPr>
          <a:lstStyle/>
          <a:p>
            <a:pPr marL="0" marR="0" lvl="0" indent="0" algn="r" rtl="0">
              <a:lnSpc>
                <a:spcPct val="100000"/>
              </a:lnSpc>
              <a:spcBef>
                <a:spcPts val="0"/>
              </a:spcBef>
              <a:spcAft>
                <a:spcPts val="0"/>
              </a:spcAft>
              <a:buClr>
                <a:srgbClr val="000000"/>
              </a:buClr>
              <a:buSzPct val="25000"/>
              <a:buFont typeface="Times New Roman"/>
              <a:buNone/>
            </a:pPr>
            <a:fld id="{00000000-1234-1234-1234-123412341234}" type="slidenum">
              <a:rPr lang="en-US" sz="1200" b="0" i="0" u="none" strike="noStrike" cap="none">
                <a:solidFill>
                  <a:srgbClr val="000000"/>
                </a:solidFill>
                <a:latin typeface="Times New Roman"/>
                <a:ea typeface="Times New Roman"/>
                <a:cs typeface="Times New Roman"/>
                <a:sym typeface="Times New Roman"/>
              </a:rPr>
              <a:t>‹#›</a:t>
            </a:fld>
            <a:endParaRPr lang="en-US" sz="1200" b="0" i="0" u="none" strike="noStrike" cap="none">
              <a:solidFill>
                <a:srgbClr val="000000"/>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1834889994"/>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Shape 92"/>
          <p:cNvSpPr txBox="1"/>
          <p:nvPr/>
        </p:nvSpPr>
        <p:spPr>
          <a:xfrm>
            <a:off x="3886200" y="8686800"/>
            <a:ext cx="2971799" cy="457200"/>
          </a:xfrm>
          <a:prstGeom prst="rect">
            <a:avLst/>
          </a:prstGeom>
          <a:noFill/>
          <a:ln>
            <a:noFill/>
          </a:ln>
        </p:spPr>
        <p:txBody>
          <a:bodyPr lIns="91425" tIns="45700" rIns="91425" bIns="45700" anchor="b" anchorCtr="0">
            <a:noAutofit/>
          </a:bodyPr>
          <a:lstStyle/>
          <a:p>
            <a:pPr marL="0" marR="0" lvl="0" indent="0" algn="r" rtl="0">
              <a:lnSpc>
                <a:spcPct val="100000"/>
              </a:lnSpc>
              <a:spcBef>
                <a:spcPts val="0"/>
              </a:spcBef>
              <a:spcAft>
                <a:spcPts val="0"/>
              </a:spcAft>
              <a:buClr>
                <a:srgbClr val="000000"/>
              </a:buClr>
              <a:buSzPct val="25000"/>
              <a:buFont typeface="Times New Roman"/>
              <a:buNone/>
            </a:pPr>
            <a:fld id="{00000000-1234-1234-1234-123412341234}" type="slidenum">
              <a:rPr lang="en-US" sz="1200" b="0" i="0" u="none">
                <a:solidFill>
                  <a:srgbClr val="000000"/>
                </a:solidFill>
                <a:latin typeface="Times New Roman"/>
                <a:ea typeface="Times New Roman"/>
                <a:cs typeface="Times New Roman"/>
                <a:sym typeface="Times New Roman"/>
              </a:rPr>
              <a:t>1</a:t>
            </a:fld>
            <a:endParaRPr lang="en-US" sz="1200" b="0" i="0" u="none">
              <a:solidFill>
                <a:srgbClr val="000000"/>
              </a:solidFill>
              <a:latin typeface="Times New Roman"/>
              <a:ea typeface="Times New Roman"/>
              <a:cs typeface="Times New Roman"/>
              <a:sym typeface="Times New Roman"/>
            </a:endParaRPr>
          </a:p>
        </p:txBody>
      </p:sp>
      <p:sp>
        <p:nvSpPr>
          <p:cNvPr id="93" name="Shape 9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94" name="Shape 94"/>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r>
              <a:rPr lang="en-US" altLang="zh-CN" sz="1800" b="0" i="0" u="none" strike="noStrike" kern="1200" cap="none" dirty="0" smtClean="0">
                <a:solidFill>
                  <a:schemeClr val="tx1"/>
                </a:solidFill>
                <a:effectLst/>
                <a:latin typeface="+mn-lt"/>
                <a:ea typeface="+mn-ea"/>
                <a:cs typeface="+mn-cs"/>
              </a:rPr>
              <a:t>Hi everyone, my name is </a:t>
            </a:r>
            <a:r>
              <a:rPr lang="en-US" altLang="zh-CN" sz="1800" b="0" i="0" u="none" strike="noStrike" kern="1200" cap="none" dirty="0" err="1" smtClean="0">
                <a:solidFill>
                  <a:schemeClr val="tx1"/>
                </a:solidFill>
                <a:effectLst/>
                <a:latin typeface="+mn-lt"/>
                <a:ea typeface="+mn-ea"/>
                <a:cs typeface="+mn-cs"/>
              </a:rPr>
              <a:t>Jiahao</a:t>
            </a:r>
            <a:r>
              <a:rPr lang="en-US" altLang="zh-CN" sz="1800" b="0" i="0" u="none" strike="noStrike" kern="1200" cap="none" dirty="0" smtClean="0">
                <a:solidFill>
                  <a:schemeClr val="tx1"/>
                </a:solidFill>
                <a:effectLst/>
                <a:latin typeface="+mn-lt"/>
                <a:ea typeface="+mn-ea"/>
                <a:cs typeface="+mn-cs"/>
              </a:rPr>
              <a:t> Chen. And they are my teammates, Xinran Zhang, Heming Huang and </a:t>
            </a:r>
            <a:r>
              <a:rPr lang="en-US" altLang="zh-CN" sz="1800" b="0" i="0" u="none" strike="noStrike" kern="1200" cap="none" dirty="0" err="1" smtClean="0">
                <a:solidFill>
                  <a:schemeClr val="tx1"/>
                </a:solidFill>
                <a:effectLst/>
                <a:latin typeface="+mn-lt"/>
                <a:ea typeface="+mn-ea"/>
                <a:cs typeface="+mn-cs"/>
              </a:rPr>
              <a:t>Siyue</a:t>
            </a:r>
            <a:r>
              <a:rPr lang="en-US" altLang="zh-CN" sz="1800" b="0" i="0" u="none" strike="noStrike" kern="1200" cap="none" dirty="0" smtClean="0">
                <a:solidFill>
                  <a:schemeClr val="tx1"/>
                </a:solidFill>
                <a:effectLst/>
                <a:latin typeface="+mn-lt"/>
                <a:ea typeface="+mn-ea"/>
                <a:cs typeface="+mn-cs"/>
              </a:rPr>
              <a:t> Wang. Our team name is Fun with NASA.</a:t>
            </a:r>
            <a:endParaRPr lang="zh-CN" altLang="zh-CN" sz="1800" b="0" i="0" u="none" strike="noStrike" kern="1200" cap="none" dirty="0" smtClean="0">
              <a:solidFill>
                <a:schemeClr val="tx1"/>
              </a:solidFill>
              <a:effectLst/>
              <a:latin typeface="+mn-lt"/>
              <a:ea typeface="+mn-ea"/>
              <a:cs typeface="+mn-cs"/>
            </a:endParaRPr>
          </a:p>
          <a:p>
            <a:r>
              <a:rPr lang="en-US" altLang="zh-CN" sz="1800" b="0" i="0" u="none" strike="noStrike" kern="1200" cap="none" dirty="0" smtClean="0">
                <a:solidFill>
                  <a:schemeClr val="tx1"/>
                </a:solidFill>
                <a:effectLst/>
                <a:latin typeface="+mn-lt"/>
                <a:ea typeface="+mn-ea"/>
                <a:cs typeface="+mn-cs"/>
              </a:rPr>
              <a:t> </a:t>
            </a:r>
            <a:endParaRPr lang="zh-CN" altLang="zh-CN" sz="1800" b="0" i="0" u="none" strike="noStrike" kern="1200" cap="none" dirty="0" smtClean="0">
              <a:solidFill>
                <a:schemeClr val="tx1"/>
              </a:solidFill>
              <a:effectLst/>
              <a:latin typeface="+mn-lt"/>
              <a:ea typeface="+mn-ea"/>
              <a:cs typeface="+mn-cs"/>
            </a:endParaRPr>
          </a:p>
          <a:p>
            <a:r>
              <a:rPr lang="en-US" altLang="zh-CN" sz="1800" b="0" i="0" u="none" strike="noStrike" kern="1200" cap="none" dirty="0" smtClean="0">
                <a:solidFill>
                  <a:schemeClr val="tx1"/>
                </a:solidFill>
                <a:effectLst/>
                <a:latin typeface="+mn-lt"/>
                <a:ea typeface="+mn-ea"/>
                <a:cs typeface="+mn-cs"/>
              </a:rPr>
              <a:t>After the first presentation, I read all of the comments and feedback you gave us. And I do think that we should have a better project with better use cases. That’s why we decided to change the direction. In our new project, we will analyze open data using our own algorithm to decide if a place is suitable for building solar power plants and output this result to users. </a:t>
            </a:r>
            <a:endParaRPr lang="zh-CN" altLang="zh-CN" sz="1800" b="0" i="0" u="none" strike="noStrike" kern="1200" cap="none" dirty="0" smtClean="0">
              <a:solidFill>
                <a:schemeClr val="tx1"/>
              </a:solidFill>
              <a:effectLst/>
              <a:latin typeface="+mn-lt"/>
              <a:ea typeface="+mn-ea"/>
              <a:cs typeface="+mn-cs"/>
            </a:endParaRPr>
          </a:p>
          <a:p>
            <a:pPr marL="0" marR="0" lvl="0" indent="0" algn="l" rtl="0">
              <a:spcBef>
                <a:spcPts val="0"/>
              </a:spcBef>
              <a:buSzPct val="25000"/>
              <a:buNone/>
            </a:pPr>
            <a:endParaRPr sz="1800" b="0" i="0" u="none" strike="noStrike" cap="none" dirty="0"/>
          </a:p>
        </p:txBody>
      </p:sp>
    </p:spTree>
    <p:extLst>
      <p:ext uri="{BB962C8B-B14F-4D97-AF65-F5344CB8AC3E}">
        <p14:creationId xmlns:p14="http://schemas.microsoft.com/office/powerpoint/2010/main" val="11309582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Shape 107"/>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r>
              <a:rPr lang="en-US" altLang="zh-CN" sz="1800" b="0" i="0" u="none" strike="noStrike" kern="1200" cap="none" dirty="0" smtClean="0">
                <a:solidFill>
                  <a:schemeClr val="tx1"/>
                </a:solidFill>
                <a:effectLst/>
                <a:latin typeface="+mn-lt"/>
                <a:ea typeface="+mn-ea"/>
                <a:cs typeface="+mn-cs"/>
              </a:rPr>
              <a:t>This project aims at the solar power companies that want to build solar power plants and the government that want to plan the distribution of solar power plants. </a:t>
            </a:r>
            <a:endParaRPr lang="zh-CN" altLang="zh-CN" sz="1800" b="0" i="0" u="none" strike="noStrike" kern="1200" cap="none" dirty="0" smtClean="0">
              <a:solidFill>
                <a:schemeClr val="tx1"/>
              </a:solidFill>
              <a:effectLst/>
              <a:latin typeface="+mn-lt"/>
              <a:ea typeface="+mn-ea"/>
              <a:cs typeface="+mn-cs"/>
            </a:endParaRPr>
          </a:p>
          <a:p>
            <a:r>
              <a:rPr lang="en-US" altLang="zh-CN" sz="1800" b="0" i="0" u="none" strike="noStrike" kern="1200" cap="none" dirty="0" smtClean="0">
                <a:solidFill>
                  <a:schemeClr val="tx1"/>
                </a:solidFill>
                <a:effectLst/>
                <a:latin typeface="+mn-lt"/>
                <a:ea typeface="+mn-ea"/>
                <a:cs typeface="+mn-cs"/>
              </a:rPr>
              <a:t> </a:t>
            </a:r>
            <a:endParaRPr lang="zh-CN" altLang="zh-CN" sz="1800" b="0" i="0" u="none" strike="noStrike" kern="1200" cap="none" dirty="0" smtClean="0">
              <a:solidFill>
                <a:schemeClr val="tx1"/>
              </a:solidFill>
              <a:effectLst/>
              <a:latin typeface="+mn-lt"/>
              <a:ea typeface="+mn-ea"/>
              <a:cs typeface="+mn-cs"/>
            </a:endParaRPr>
          </a:p>
          <a:p>
            <a:r>
              <a:rPr lang="en-US" altLang="zh-CN" sz="1800" b="0" i="0" u="none" strike="noStrike" kern="1200" cap="none" dirty="0" smtClean="0">
                <a:solidFill>
                  <a:schemeClr val="tx1"/>
                </a:solidFill>
                <a:effectLst/>
                <a:latin typeface="+mn-lt"/>
                <a:ea typeface="+mn-ea"/>
                <a:cs typeface="+mn-cs"/>
              </a:rPr>
              <a:t>The reason we do this is because we want to save time and money for solar power companies when they need brief research to decide where to build the solar power plants. Our evaluation algorithm involves several essential elements that will affect the efficiency, cost and safety of a solar power plants. I will give you some examples. The first element is radiation. Radiation basically decides how much power the solar power plants could generate. The second element is terrain. Terrain matters because if you are building your solar power plants in a relatively flat ground, you could basically build you solar power plants right away. If you are not, then you are going to spend time and money to level the ground. The third element is wind speed. Wind speed is essential to the safety of solar power plants. There were accidents that the wind blew away the solar panels from the frame. This could create serious problem. The broken solar panels could hurt people. Also the wire that was originally connected to solar panels are now unconnected, exposed in the air. It could create the electric arc which may cause fire.</a:t>
            </a:r>
            <a:endParaRPr lang="zh-CN" altLang="zh-CN" sz="1800" b="0" i="0" u="none" strike="noStrike" kern="1200" cap="none" dirty="0" smtClean="0">
              <a:solidFill>
                <a:schemeClr val="tx1"/>
              </a:solidFill>
              <a:effectLst/>
              <a:latin typeface="+mn-lt"/>
              <a:ea typeface="+mn-ea"/>
              <a:cs typeface="+mn-cs"/>
            </a:endParaRPr>
          </a:p>
          <a:p>
            <a:r>
              <a:rPr lang="en-US" altLang="zh-CN" sz="1800" b="0" i="0" u="none" strike="noStrike" kern="1200" cap="none" dirty="0" smtClean="0">
                <a:solidFill>
                  <a:schemeClr val="tx1"/>
                </a:solidFill>
                <a:effectLst/>
                <a:latin typeface="+mn-lt"/>
                <a:ea typeface="+mn-ea"/>
                <a:cs typeface="+mn-cs"/>
              </a:rPr>
              <a:t> </a:t>
            </a:r>
            <a:endParaRPr lang="zh-CN" altLang="zh-CN" sz="1800" b="0" i="0" u="none" strike="noStrike" kern="1200" cap="none" dirty="0" smtClean="0">
              <a:solidFill>
                <a:schemeClr val="tx1"/>
              </a:solidFill>
              <a:effectLst/>
              <a:latin typeface="+mn-lt"/>
              <a:ea typeface="+mn-ea"/>
              <a:cs typeface="+mn-cs"/>
            </a:endParaRPr>
          </a:p>
          <a:p>
            <a:r>
              <a:rPr lang="en-US" altLang="zh-CN" sz="1800" b="0" i="0" u="none" strike="noStrike" kern="1200" cap="none" dirty="0" smtClean="0">
                <a:solidFill>
                  <a:schemeClr val="tx1"/>
                </a:solidFill>
                <a:effectLst/>
                <a:latin typeface="+mn-lt"/>
                <a:ea typeface="+mn-ea"/>
                <a:cs typeface="+mn-cs"/>
              </a:rPr>
              <a:t>Also the government could make use of our application. When it comes to building a solar power plants, the government plays an important rule. Usually they have their plan for the distribution of these power plants that make use of renewable energy sources. They should know where to build solar power plants and where to build wind power plants. Since our application provide the information of radiation and wind speed, it’s very helpful for them.</a:t>
            </a:r>
            <a:endParaRPr lang="zh-CN" altLang="zh-CN" sz="1800" b="0" i="0" u="none" strike="noStrike" kern="1200" cap="none" dirty="0" smtClean="0">
              <a:solidFill>
                <a:schemeClr val="tx1"/>
              </a:solidFill>
              <a:effectLst/>
              <a:latin typeface="+mn-lt"/>
              <a:ea typeface="+mn-ea"/>
              <a:cs typeface="+mn-cs"/>
            </a:endParaRPr>
          </a:p>
          <a:p>
            <a:pPr lvl="0">
              <a:spcBef>
                <a:spcPts val="0"/>
              </a:spcBef>
              <a:buNone/>
            </a:pPr>
            <a:endParaRPr dirty="0"/>
          </a:p>
        </p:txBody>
      </p:sp>
      <p:sp>
        <p:nvSpPr>
          <p:cNvPr id="108" name="Shape 10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577829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Shape 99"/>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r>
              <a:rPr lang="en-US" altLang="zh-CN" sz="1800" b="0" i="0" u="none" strike="noStrike" kern="1200" cap="none" dirty="0" smtClean="0">
                <a:solidFill>
                  <a:schemeClr val="tx1"/>
                </a:solidFill>
                <a:effectLst/>
                <a:latin typeface="+mn-lt"/>
                <a:ea typeface="+mn-ea"/>
                <a:cs typeface="+mn-cs"/>
              </a:rPr>
              <a:t>Here is our Sprint 2 Diagram on Trello. The awkward part is that we spent most of our time in Sprint 2 searching for this new direction instead of working on something more concrete. However, we found our goal and managed to build up a simple web application. And we are working as hard as we could to make sure that we will be able to catch up.</a:t>
            </a:r>
            <a:endParaRPr lang="zh-CN" altLang="zh-CN" sz="1800" b="0" i="0" u="none" strike="noStrike" kern="1200" cap="none" dirty="0">
              <a:solidFill>
                <a:schemeClr val="tx1"/>
              </a:solidFill>
              <a:effectLst/>
              <a:latin typeface="+mn-lt"/>
              <a:ea typeface="+mn-ea"/>
              <a:cs typeface="+mn-cs"/>
            </a:endParaRPr>
          </a:p>
        </p:txBody>
      </p:sp>
      <p:sp>
        <p:nvSpPr>
          <p:cNvPr id="100" name="Shape 10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373464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Shape 106"/>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b="0" i="0" u="none" strike="noStrike" kern="1200" cap="none" dirty="0" smtClean="0">
                <a:solidFill>
                  <a:schemeClr val="tx1"/>
                </a:solidFill>
                <a:effectLst/>
                <a:latin typeface="+mn-lt"/>
                <a:ea typeface="+mn-ea"/>
                <a:cs typeface="+mn-cs"/>
              </a:rPr>
              <a:t>Our system diagram is shown here. The NREL is one of our main data sources. NREL stands for National Renewable Energy Laboratory. NASA is also an important resource of our project. We will download the data we needed or use the API to save the data in our Database. The way we manage the database is through MySQL. We will then apply our algorithm on these data and evaluate them. Eventually we will show our result in our web application. The web application is built using HTML and JavaScript.</a:t>
            </a:r>
            <a:endParaRPr lang="zh-CN" altLang="zh-CN" sz="1800" b="0" i="0" u="none" strike="noStrike" kern="1200" cap="none" smtClean="0">
              <a:solidFill>
                <a:schemeClr val="tx1"/>
              </a:solidFill>
              <a:effectLst/>
              <a:latin typeface="+mn-lt"/>
              <a:ea typeface="+mn-ea"/>
              <a:cs typeface="+mn-cs"/>
            </a:endParaRPr>
          </a:p>
          <a:p>
            <a:pPr lvl="0">
              <a:spcBef>
                <a:spcPts val="0"/>
              </a:spcBef>
              <a:buNone/>
            </a:pPr>
            <a:endParaRPr/>
          </a:p>
        </p:txBody>
      </p:sp>
      <p:sp>
        <p:nvSpPr>
          <p:cNvPr id="107" name="Shape 10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36732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Shape 113"/>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114" name="Shape 11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461556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Shape 129"/>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130" name="Shape 13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85374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Shape 121"/>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122" name="Shape 12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58677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Shape 136"/>
          <p:cNvSpPr txBox="1">
            <a:spLocks noGrp="1"/>
          </p:cNvSpPr>
          <p:nvPr>
            <p:ph type="body" idx="1"/>
          </p:nvPr>
        </p:nvSpPr>
        <p:spPr>
          <a:xfrm>
            <a:off x="914400" y="4343400"/>
            <a:ext cx="5029200" cy="4114800"/>
          </a:xfrm>
          <a:prstGeom prst="rect">
            <a:avLst/>
          </a:prstGeom>
        </p:spPr>
        <p:txBody>
          <a:bodyPr lIns="91425" tIns="91425" rIns="91425" bIns="91425" anchor="t" anchorCtr="0">
            <a:noAutofit/>
          </a:bodyPr>
          <a:lstStyle/>
          <a:p>
            <a:pPr lvl="0" rtl="0">
              <a:spcBef>
                <a:spcPts val="0"/>
              </a:spcBef>
              <a:buNone/>
            </a:pPr>
            <a:endParaRPr/>
          </a:p>
        </p:txBody>
      </p:sp>
      <p:sp>
        <p:nvSpPr>
          <p:cNvPr id="137" name="Shape 13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611835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Shape 143"/>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144" name="Shape 1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39152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16"/>
        <p:cNvGrpSpPr/>
        <p:nvPr/>
      </p:nvGrpSpPr>
      <p:grpSpPr>
        <a:xfrm>
          <a:off x="0" y="0"/>
          <a:ext cx="0" cy="0"/>
          <a:chOff x="0" y="0"/>
          <a:chExt cx="0" cy="0"/>
        </a:xfrm>
      </p:grpSpPr>
      <p:sp>
        <p:nvSpPr>
          <p:cNvPr id="17" name="Shape 17"/>
          <p:cNvSpPr txBox="1">
            <a:spLocks noGrp="1"/>
          </p:cNvSpPr>
          <p:nvPr>
            <p:ph type="ctrTitle"/>
          </p:nvPr>
        </p:nvSpPr>
        <p:spPr>
          <a:xfrm>
            <a:off x="685800" y="1600200"/>
            <a:ext cx="7772400" cy="1143000"/>
          </a:xfrm>
          <a:prstGeom prst="rect">
            <a:avLst/>
          </a:prstGeom>
          <a:noFill/>
          <a:ln>
            <a:noFill/>
          </a:ln>
        </p:spPr>
        <p:txBody>
          <a:bodyPr lIns="91425" tIns="91425" rIns="91425" bIns="91425" anchor="ctr" anchorCtr="0"/>
          <a:lstStyle>
            <a:lvl1pPr marL="0" marR="0" lvl="0" indent="0" algn="ctr" rtl="0">
              <a:spcBef>
                <a:spcPts val="0"/>
              </a:spcBef>
              <a:spcAft>
                <a:spcPts val="0"/>
              </a:spcAft>
              <a:buNone/>
              <a:defRPr sz="3600" b="0" i="0" u="none" strike="noStrike" cap="none">
                <a:solidFill>
                  <a:schemeClr val="lt1"/>
                </a:solidFill>
                <a:latin typeface="Arial"/>
                <a:ea typeface="Arial"/>
                <a:cs typeface="Arial"/>
                <a:sym typeface="Arial"/>
              </a:defRPr>
            </a:lvl1pPr>
            <a:lvl2pPr marL="0" marR="0" lvl="1" indent="0" algn="l" rtl="0">
              <a:spcBef>
                <a:spcPts val="0"/>
              </a:spcBef>
              <a:spcAft>
                <a:spcPts val="0"/>
              </a:spcAft>
              <a:buNone/>
              <a:defRPr sz="3600" b="0" i="0" u="none" strike="noStrike" cap="none">
                <a:solidFill>
                  <a:schemeClr val="dk1"/>
                </a:solidFill>
                <a:latin typeface="Arial"/>
                <a:ea typeface="Arial"/>
                <a:cs typeface="Arial"/>
                <a:sym typeface="Arial"/>
              </a:defRPr>
            </a:lvl2pPr>
            <a:lvl3pPr marL="0" marR="0" lvl="2" indent="0" algn="l" rtl="0">
              <a:spcBef>
                <a:spcPts val="0"/>
              </a:spcBef>
              <a:spcAft>
                <a:spcPts val="0"/>
              </a:spcAft>
              <a:buNone/>
              <a:defRPr sz="3600" b="0" i="0" u="none" strike="noStrike" cap="none">
                <a:solidFill>
                  <a:schemeClr val="dk1"/>
                </a:solidFill>
                <a:latin typeface="Arial"/>
                <a:ea typeface="Arial"/>
                <a:cs typeface="Arial"/>
                <a:sym typeface="Arial"/>
              </a:defRPr>
            </a:lvl3pPr>
            <a:lvl4pPr marL="0" marR="0" lvl="3" indent="0" algn="l" rtl="0">
              <a:spcBef>
                <a:spcPts val="0"/>
              </a:spcBef>
              <a:spcAft>
                <a:spcPts val="0"/>
              </a:spcAft>
              <a:buNone/>
              <a:defRPr sz="3600" b="0" i="0" u="none" strike="noStrike" cap="none">
                <a:solidFill>
                  <a:schemeClr val="dk1"/>
                </a:solidFill>
                <a:latin typeface="Arial"/>
                <a:ea typeface="Arial"/>
                <a:cs typeface="Arial"/>
                <a:sym typeface="Arial"/>
              </a:defRPr>
            </a:lvl4pPr>
            <a:lvl5pPr marL="0" marR="0" lvl="4" indent="0" algn="l" rtl="0">
              <a:spcBef>
                <a:spcPts val="0"/>
              </a:spcBef>
              <a:spcAft>
                <a:spcPts val="0"/>
              </a:spcAft>
              <a:buNone/>
              <a:defRPr sz="3600" b="0" i="0" u="none" strike="noStrike" cap="none">
                <a:solidFill>
                  <a:schemeClr val="dk1"/>
                </a:solidFill>
                <a:latin typeface="Arial"/>
                <a:ea typeface="Arial"/>
                <a:cs typeface="Arial"/>
                <a:sym typeface="Arial"/>
              </a:defRPr>
            </a:lvl5pPr>
            <a:lvl6pPr marL="457200" marR="0" lvl="5" indent="0" algn="l" rtl="0">
              <a:spcBef>
                <a:spcPts val="0"/>
              </a:spcBef>
              <a:spcAft>
                <a:spcPts val="0"/>
              </a:spcAft>
              <a:buNone/>
              <a:defRPr sz="3600" b="0" i="0" u="none" strike="noStrike" cap="none">
                <a:solidFill>
                  <a:schemeClr val="dk1"/>
                </a:solidFill>
                <a:latin typeface="Arial"/>
                <a:ea typeface="Arial"/>
                <a:cs typeface="Arial"/>
                <a:sym typeface="Arial"/>
              </a:defRPr>
            </a:lvl6pPr>
            <a:lvl7pPr marL="914400" marR="0" lvl="6" indent="0" algn="l" rtl="0">
              <a:spcBef>
                <a:spcPts val="0"/>
              </a:spcBef>
              <a:spcAft>
                <a:spcPts val="0"/>
              </a:spcAft>
              <a:buNone/>
              <a:defRPr sz="3600" b="0" i="0" u="none" strike="noStrike" cap="none">
                <a:solidFill>
                  <a:schemeClr val="dk1"/>
                </a:solidFill>
                <a:latin typeface="Arial"/>
                <a:ea typeface="Arial"/>
                <a:cs typeface="Arial"/>
                <a:sym typeface="Arial"/>
              </a:defRPr>
            </a:lvl7pPr>
            <a:lvl8pPr marL="1371600" marR="0" lvl="7" indent="0" algn="l" rtl="0">
              <a:spcBef>
                <a:spcPts val="0"/>
              </a:spcBef>
              <a:spcAft>
                <a:spcPts val="0"/>
              </a:spcAft>
              <a:buNone/>
              <a:defRPr sz="3600" b="0" i="0" u="none" strike="noStrike" cap="none">
                <a:solidFill>
                  <a:schemeClr val="dk1"/>
                </a:solidFill>
                <a:latin typeface="Arial"/>
                <a:ea typeface="Arial"/>
                <a:cs typeface="Arial"/>
                <a:sym typeface="Arial"/>
              </a:defRPr>
            </a:lvl8pPr>
            <a:lvl9pPr marL="1828800" marR="0" lvl="8" indent="0" algn="l" rtl="0">
              <a:spcBef>
                <a:spcPts val="0"/>
              </a:spcBef>
              <a:spcAft>
                <a:spcPts val="0"/>
              </a:spcAft>
              <a:buNone/>
              <a:defRPr sz="3600" b="0" i="0" u="none" strike="noStrike" cap="none">
                <a:solidFill>
                  <a:schemeClr val="dk1"/>
                </a:solidFill>
                <a:latin typeface="Arial"/>
                <a:ea typeface="Arial"/>
                <a:cs typeface="Arial"/>
                <a:sym typeface="Arial"/>
              </a:defRPr>
            </a:lvl9pPr>
          </a:lstStyle>
          <a:p>
            <a:endParaRPr/>
          </a:p>
        </p:txBody>
      </p:sp>
      <p:sp>
        <p:nvSpPr>
          <p:cNvPr id="18" name="Shape 18"/>
          <p:cNvSpPr txBox="1">
            <a:spLocks noGrp="1"/>
          </p:cNvSpPr>
          <p:nvPr>
            <p:ph type="subTitle" idx="1"/>
          </p:nvPr>
        </p:nvSpPr>
        <p:spPr>
          <a:xfrm>
            <a:off x="1371600" y="3200400"/>
            <a:ext cx="6400799" cy="1752600"/>
          </a:xfrm>
          <a:prstGeom prst="rect">
            <a:avLst/>
          </a:prstGeom>
          <a:noFill/>
          <a:ln>
            <a:noFill/>
          </a:ln>
        </p:spPr>
        <p:txBody>
          <a:bodyPr lIns="91425" tIns="91425" rIns="91425" bIns="91425" anchor="t" anchorCtr="0"/>
          <a:lstStyle>
            <a:lvl1pPr marL="0" marR="0" lvl="0" indent="0" algn="ctr" rtl="0">
              <a:spcBef>
                <a:spcPts val="480"/>
              </a:spcBef>
              <a:spcAft>
                <a:spcPts val="0"/>
              </a:spcAft>
              <a:buClr>
                <a:srgbClr val="2675B4"/>
              </a:buClr>
              <a:buFont typeface="Noto Sans Symbols"/>
              <a:buNone/>
              <a:defRPr sz="2400" b="0" i="0" u="none" strike="noStrike" cap="none">
                <a:solidFill>
                  <a:srgbClr val="CCCCCC"/>
                </a:solidFill>
                <a:latin typeface="Arial"/>
                <a:ea typeface="Arial"/>
                <a:cs typeface="Arial"/>
                <a:sym typeface="Arial"/>
              </a:defRPr>
            </a:lvl1pPr>
            <a:lvl2pPr marL="742950" marR="0" lvl="1" indent="-171450" algn="l" rtl="0">
              <a:spcBef>
                <a:spcPts val="360"/>
              </a:spcBef>
              <a:spcAft>
                <a:spcPts val="0"/>
              </a:spcAft>
              <a:buClr>
                <a:srgbClr val="2675B4"/>
              </a:buClr>
              <a:buSzPct val="100000"/>
              <a:buFont typeface="Noto Sans Symbols"/>
              <a:buChar char="▪"/>
              <a:defRPr sz="1800" b="0" i="0" u="none" strike="noStrike" cap="none">
                <a:solidFill>
                  <a:schemeClr val="dk1"/>
                </a:solidFill>
                <a:latin typeface="Arial"/>
                <a:ea typeface="Arial"/>
                <a:cs typeface="Arial"/>
                <a:sym typeface="Arial"/>
              </a:defRPr>
            </a:lvl2pPr>
            <a:lvl3pPr marL="1143000" marR="0" lvl="2" indent="-114300" algn="l" rtl="0">
              <a:spcBef>
                <a:spcPts val="360"/>
              </a:spcBef>
              <a:spcAft>
                <a:spcPts val="0"/>
              </a:spcAft>
              <a:buClr>
                <a:srgbClr val="2675B4"/>
              </a:buClr>
              <a:buSzPct val="100000"/>
              <a:buFont typeface="Noto Sans Symbols"/>
              <a:buChar char="▪"/>
              <a:defRPr sz="1800" b="0" i="0" u="none" strike="noStrike" cap="none">
                <a:solidFill>
                  <a:schemeClr val="dk1"/>
                </a:solidFill>
                <a:latin typeface="Arial"/>
                <a:ea typeface="Arial"/>
                <a:cs typeface="Arial"/>
                <a:sym typeface="Arial"/>
              </a:defRPr>
            </a:lvl3pPr>
            <a:lvl4pPr marL="1600200" marR="0" lvl="3" indent="-114300" algn="l" rtl="0">
              <a:spcBef>
                <a:spcPts val="360"/>
              </a:spcBef>
              <a:spcAft>
                <a:spcPts val="0"/>
              </a:spcAft>
              <a:buClr>
                <a:srgbClr val="2675B4"/>
              </a:buClr>
              <a:buSzPct val="100000"/>
              <a:buFont typeface="Noto Sans Symbols"/>
              <a:buChar char="▪"/>
              <a:defRPr sz="1800" b="0" i="0" u="none" strike="noStrike" cap="none">
                <a:solidFill>
                  <a:schemeClr val="dk1"/>
                </a:solidFill>
                <a:latin typeface="Arial"/>
                <a:ea typeface="Arial"/>
                <a:cs typeface="Arial"/>
                <a:sym typeface="Arial"/>
              </a:defRPr>
            </a:lvl4pPr>
            <a:lvl5pPr marL="2057400" marR="0" lvl="4" indent="-114300" algn="l" rtl="0">
              <a:spcBef>
                <a:spcPts val="360"/>
              </a:spcBef>
              <a:spcAft>
                <a:spcPts val="0"/>
              </a:spcAft>
              <a:buClr>
                <a:srgbClr val="2675B4"/>
              </a:buClr>
              <a:buSzPct val="100000"/>
              <a:buFont typeface="Noto Sans Symbols"/>
              <a:buChar char="▪"/>
              <a:defRPr sz="1800" b="0" i="0" u="none" strike="noStrike" cap="none">
                <a:solidFill>
                  <a:schemeClr val="dk1"/>
                </a:solidFill>
                <a:latin typeface="Arial"/>
                <a:ea typeface="Arial"/>
                <a:cs typeface="Arial"/>
                <a:sym typeface="Arial"/>
              </a:defRPr>
            </a:lvl5pPr>
            <a:lvl6pPr marL="2514600" marR="0" lvl="5" indent="-114300" algn="l" rtl="0">
              <a:spcBef>
                <a:spcPts val="360"/>
              </a:spcBef>
              <a:spcAft>
                <a:spcPts val="0"/>
              </a:spcAft>
              <a:buClr>
                <a:srgbClr val="2675B4"/>
              </a:buClr>
              <a:buSzPct val="100000"/>
              <a:buFont typeface="Noto Sans Symbols"/>
              <a:buChar char="▪"/>
              <a:defRPr sz="1800" b="0" i="0" u="none" strike="noStrike" cap="none">
                <a:solidFill>
                  <a:schemeClr val="dk1"/>
                </a:solidFill>
                <a:latin typeface="Arial"/>
                <a:ea typeface="Arial"/>
                <a:cs typeface="Arial"/>
                <a:sym typeface="Arial"/>
              </a:defRPr>
            </a:lvl6pPr>
            <a:lvl7pPr marL="2971800" marR="0" lvl="6" indent="-114300" algn="l" rtl="0">
              <a:spcBef>
                <a:spcPts val="360"/>
              </a:spcBef>
              <a:spcAft>
                <a:spcPts val="0"/>
              </a:spcAft>
              <a:buClr>
                <a:srgbClr val="2675B4"/>
              </a:buClr>
              <a:buSzPct val="100000"/>
              <a:buFont typeface="Noto Sans Symbols"/>
              <a:buChar char="▪"/>
              <a:defRPr sz="1800" b="0" i="0" u="none" strike="noStrike" cap="none">
                <a:solidFill>
                  <a:schemeClr val="dk1"/>
                </a:solidFill>
                <a:latin typeface="Arial"/>
                <a:ea typeface="Arial"/>
                <a:cs typeface="Arial"/>
                <a:sym typeface="Arial"/>
              </a:defRPr>
            </a:lvl7pPr>
            <a:lvl8pPr marL="3429000" marR="0" lvl="7" indent="-114300" algn="l" rtl="0">
              <a:spcBef>
                <a:spcPts val="360"/>
              </a:spcBef>
              <a:spcAft>
                <a:spcPts val="0"/>
              </a:spcAft>
              <a:buClr>
                <a:srgbClr val="2675B4"/>
              </a:buClr>
              <a:buSzPct val="100000"/>
              <a:buFont typeface="Noto Sans Symbols"/>
              <a:buChar char="▪"/>
              <a:defRPr sz="1800" b="0" i="0" u="none" strike="noStrike" cap="none">
                <a:solidFill>
                  <a:schemeClr val="dk1"/>
                </a:solidFill>
                <a:latin typeface="Arial"/>
                <a:ea typeface="Arial"/>
                <a:cs typeface="Arial"/>
                <a:sym typeface="Arial"/>
              </a:defRPr>
            </a:lvl8pPr>
            <a:lvl9pPr marL="3886200" marR="0" lvl="8" indent="-114300" algn="l" rtl="0">
              <a:spcBef>
                <a:spcPts val="360"/>
              </a:spcBef>
              <a:spcAft>
                <a:spcPts val="0"/>
              </a:spcAft>
              <a:buClr>
                <a:srgbClr val="2675B4"/>
              </a:buClr>
              <a:buSzPct val="100000"/>
              <a:buFont typeface="Noto Sans Symbols"/>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Shape 75"/>
        <p:cNvGrpSpPr/>
        <p:nvPr/>
      </p:nvGrpSpPr>
      <p:grpSpPr>
        <a:xfrm>
          <a:off x="0" y="0"/>
          <a:ext cx="0" cy="0"/>
          <a:chOff x="0" y="0"/>
          <a:chExt cx="0" cy="0"/>
        </a:xfrm>
      </p:grpSpPr>
      <p:sp>
        <p:nvSpPr>
          <p:cNvPr id="76" name="Shape 76"/>
          <p:cNvSpPr txBox="1">
            <a:spLocks noGrp="1"/>
          </p:cNvSpPr>
          <p:nvPr>
            <p:ph type="title"/>
          </p:nvPr>
        </p:nvSpPr>
        <p:spPr>
          <a:xfrm>
            <a:off x="457200" y="274637"/>
            <a:ext cx="8229600" cy="1143000"/>
          </a:xfrm>
          <a:prstGeom prst="rect">
            <a:avLst/>
          </a:prstGeom>
          <a:noFill/>
          <a:ln>
            <a:noFill/>
          </a:ln>
        </p:spPr>
        <p:txBody>
          <a:bodyPr lIns="91425" tIns="91425" rIns="91425" bIns="91425" anchor="t" anchorCtr="0"/>
          <a:lstStyle>
            <a:lvl1pPr marL="0" marR="0" lvl="0" indent="0" algn="l" rtl="0">
              <a:spcBef>
                <a:spcPts val="0"/>
              </a:spcBef>
              <a:spcAft>
                <a:spcPts val="0"/>
              </a:spcAft>
              <a:buNone/>
              <a:defRPr sz="3600" b="0" i="0" u="none" strike="noStrike" cap="none">
                <a:solidFill>
                  <a:schemeClr val="dk1"/>
                </a:solidFill>
                <a:latin typeface="Arial"/>
                <a:ea typeface="Arial"/>
                <a:cs typeface="Arial"/>
                <a:sym typeface="Arial"/>
              </a:defRPr>
            </a:lvl1pPr>
            <a:lvl2pPr marL="0" marR="0" lvl="1" indent="0" algn="l" rtl="0">
              <a:spcBef>
                <a:spcPts val="0"/>
              </a:spcBef>
              <a:spcAft>
                <a:spcPts val="0"/>
              </a:spcAft>
              <a:buNone/>
              <a:defRPr sz="3600" b="0" i="0" u="none" strike="noStrike" cap="none">
                <a:solidFill>
                  <a:schemeClr val="dk1"/>
                </a:solidFill>
                <a:latin typeface="Arial"/>
                <a:ea typeface="Arial"/>
                <a:cs typeface="Arial"/>
                <a:sym typeface="Arial"/>
              </a:defRPr>
            </a:lvl2pPr>
            <a:lvl3pPr marL="0" marR="0" lvl="2" indent="0" algn="l" rtl="0">
              <a:spcBef>
                <a:spcPts val="0"/>
              </a:spcBef>
              <a:spcAft>
                <a:spcPts val="0"/>
              </a:spcAft>
              <a:buNone/>
              <a:defRPr sz="3600" b="0" i="0" u="none" strike="noStrike" cap="none">
                <a:solidFill>
                  <a:schemeClr val="dk1"/>
                </a:solidFill>
                <a:latin typeface="Arial"/>
                <a:ea typeface="Arial"/>
                <a:cs typeface="Arial"/>
                <a:sym typeface="Arial"/>
              </a:defRPr>
            </a:lvl3pPr>
            <a:lvl4pPr marL="0" marR="0" lvl="3" indent="0" algn="l" rtl="0">
              <a:spcBef>
                <a:spcPts val="0"/>
              </a:spcBef>
              <a:spcAft>
                <a:spcPts val="0"/>
              </a:spcAft>
              <a:buNone/>
              <a:defRPr sz="3600" b="0" i="0" u="none" strike="noStrike" cap="none">
                <a:solidFill>
                  <a:schemeClr val="dk1"/>
                </a:solidFill>
                <a:latin typeface="Arial"/>
                <a:ea typeface="Arial"/>
                <a:cs typeface="Arial"/>
                <a:sym typeface="Arial"/>
              </a:defRPr>
            </a:lvl4pPr>
            <a:lvl5pPr marL="0" marR="0" lvl="4" indent="0" algn="l" rtl="0">
              <a:spcBef>
                <a:spcPts val="0"/>
              </a:spcBef>
              <a:spcAft>
                <a:spcPts val="0"/>
              </a:spcAft>
              <a:buNone/>
              <a:defRPr sz="3600" b="0" i="0" u="none" strike="noStrike" cap="none">
                <a:solidFill>
                  <a:schemeClr val="dk1"/>
                </a:solidFill>
                <a:latin typeface="Arial"/>
                <a:ea typeface="Arial"/>
                <a:cs typeface="Arial"/>
                <a:sym typeface="Arial"/>
              </a:defRPr>
            </a:lvl5pPr>
            <a:lvl6pPr marL="457200" marR="0" lvl="5" indent="0" algn="l" rtl="0">
              <a:spcBef>
                <a:spcPts val="0"/>
              </a:spcBef>
              <a:spcAft>
                <a:spcPts val="0"/>
              </a:spcAft>
              <a:buNone/>
              <a:defRPr sz="3600" b="0" i="0" u="none" strike="noStrike" cap="none">
                <a:solidFill>
                  <a:schemeClr val="dk1"/>
                </a:solidFill>
                <a:latin typeface="Arial"/>
                <a:ea typeface="Arial"/>
                <a:cs typeface="Arial"/>
                <a:sym typeface="Arial"/>
              </a:defRPr>
            </a:lvl6pPr>
            <a:lvl7pPr marL="914400" marR="0" lvl="6" indent="0" algn="l" rtl="0">
              <a:spcBef>
                <a:spcPts val="0"/>
              </a:spcBef>
              <a:spcAft>
                <a:spcPts val="0"/>
              </a:spcAft>
              <a:buNone/>
              <a:defRPr sz="3600" b="0" i="0" u="none" strike="noStrike" cap="none">
                <a:solidFill>
                  <a:schemeClr val="dk1"/>
                </a:solidFill>
                <a:latin typeface="Arial"/>
                <a:ea typeface="Arial"/>
                <a:cs typeface="Arial"/>
                <a:sym typeface="Arial"/>
              </a:defRPr>
            </a:lvl7pPr>
            <a:lvl8pPr marL="1371600" marR="0" lvl="7" indent="0" algn="l" rtl="0">
              <a:spcBef>
                <a:spcPts val="0"/>
              </a:spcBef>
              <a:spcAft>
                <a:spcPts val="0"/>
              </a:spcAft>
              <a:buNone/>
              <a:defRPr sz="3600" b="0" i="0" u="none" strike="noStrike" cap="none">
                <a:solidFill>
                  <a:schemeClr val="dk1"/>
                </a:solidFill>
                <a:latin typeface="Arial"/>
                <a:ea typeface="Arial"/>
                <a:cs typeface="Arial"/>
                <a:sym typeface="Arial"/>
              </a:defRPr>
            </a:lvl8pPr>
            <a:lvl9pPr marL="1828800" marR="0" lvl="8" indent="0" algn="l" rtl="0">
              <a:spcBef>
                <a:spcPts val="0"/>
              </a:spcBef>
              <a:spcAft>
                <a:spcPts val="0"/>
              </a:spcAft>
              <a:buNone/>
              <a:defRPr sz="3600" b="0" i="0" u="none" strike="noStrike" cap="none">
                <a:solidFill>
                  <a:schemeClr val="dk1"/>
                </a:solidFill>
                <a:latin typeface="Arial"/>
                <a:ea typeface="Arial"/>
                <a:cs typeface="Arial"/>
                <a:sym typeface="Arial"/>
              </a:defRPr>
            </a:lvl9pPr>
          </a:lstStyle>
          <a:p>
            <a:endParaRPr/>
          </a:p>
        </p:txBody>
      </p:sp>
      <p:sp>
        <p:nvSpPr>
          <p:cNvPr id="77" name="Shape 77"/>
          <p:cNvSpPr txBox="1">
            <a:spLocks noGrp="1"/>
          </p:cNvSpPr>
          <p:nvPr>
            <p:ph type="body" idx="1"/>
          </p:nvPr>
        </p:nvSpPr>
        <p:spPr>
          <a:xfrm>
            <a:off x="457200" y="1535112"/>
            <a:ext cx="4040187" cy="639762"/>
          </a:xfrm>
          <a:prstGeom prst="rect">
            <a:avLst/>
          </a:prstGeom>
          <a:noFill/>
          <a:ln>
            <a:noFill/>
          </a:ln>
        </p:spPr>
        <p:txBody>
          <a:bodyPr lIns="91425" tIns="91425" rIns="91425" bIns="91425" anchor="b" anchorCtr="0"/>
          <a:lstStyle>
            <a:lvl1pPr marL="0" marR="0" lvl="0" indent="0" algn="l" rtl="0">
              <a:spcBef>
                <a:spcPts val="480"/>
              </a:spcBef>
              <a:spcAft>
                <a:spcPts val="0"/>
              </a:spcAft>
              <a:buClr>
                <a:srgbClr val="2675B4"/>
              </a:buClr>
              <a:buFont typeface="Noto Sans Symbols"/>
              <a:buNone/>
              <a:defRPr sz="2400" b="1">
                <a:solidFill>
                  <a:schemeClr val="dk1"/>
                </a:solidFill>
                <a:latin typeface="Arial"/>
                <a:ea typeface="Arial"/>
                <a:cs typeface="Arial"/>
                <a:sym typeface="Arial"/>
              </a:defRPr>
            </a:lvl1pPr>
            <a:lvl2pPr marL="457200" marR="0" lvl="1" indent="0" algn="l" rtl="0">
              <a:spcBef>
                <a:spcPts val="400"/>
              </a:spcBef>
              <a:spcAft>
                <a:spcPts val="0"/>
              </a:spcAft>
              <a:buClr>
                <a:srgbClr val="2675B4"/>
              </a:buClr>
              <a:buFont typeface="Noto Sans Symbols"/>
              <a:buNone/>
              <a:defRPr sz="2000" b="1" i="0" u="none" strike="noStrike" cap="none">
                <a:solidFill>
                  <a:schemeClr val="dk1"/>
                </a:solidFill>
                <a:latin typeface="Arial"/>
                <a:ea typeface="Arial"/>
                <a:cs typeface="Arial"/>
                <a:sym typeface="Arial"/>
              </a:defRPr>
            </a:lvl2pPr>
            <a:lvl3pPr marL="914400" marR="0" lvl="2" indent="0" algn="l" rtl="0">
              <a:spcBef>
                <a:spcPts val="360"/>
              </a:spcBef>
              <a:spcAft>
                <a:spcPts val="0"/>
              </a:spcAft>
              <a:buClr>
                <a:srgbClr val="2675B4"/>
              </a:buClr>
              <a:buFont typeface="Noto Sans Symbols"/>
              <a:buNone/>
              <a:defRPr sz="1800" b="1" i="0" u="none" strike="noStrike" cap="none">
                <a:solidFill>
                  <a:schemeClr val="dk1"/>
                </a:solidFill>
                <a:latin typeface="Arial"/>
                <a:ea typeface="Arial"/>
                <a:cs typeface="Arial"/>
                <a:sym typeface="Arial"/>
              </a:defRPr>
            </a:lvl3pPr>
            <a:lvl4pPr marL="1371600" marR="0" lvl="3" indent="0" algn="l" rtl="0">
              <a:spcBef>
                <a:spcPts val="320"/>
              </a:spcBef>
              <a:spcAft>
                <a:spcPts val="0"/>
              </a:spcAft>
              <a:buClr>
                <a:srgbClr val="2675B4"/>
              </a:buClr>
              <a:buFont typeface="Noto Sans Symbols"/>
              <a:buNone/>
              <a:defRPr sz="1600" b="1" i="0" u="none" strike="noStrike" cap="none">
                <a:solidFill>
                  <a:schemeClr val="dk1"/>
                </a:solidFill>
                <a:latin typeface="Arial"/>
                <a:ea typeface="Arial"/>
                <a:cs typeface="Arial"/>
                <a:sym typeface="Arial"/>
              </a:defRPr>
            </a:lvl4pPr>
            <a:lvl5pPr marL="1828800" marR="0" lvl="4" indent="0" algn="l" rtl="0">
              <a:spcBef>
                <a:spcPts val="320"/>
              </a:spcBef>
              <a:spcAft>
                <a:spcPts val="0"/>
              </a:spcAft>
              <a:buClr>
                <a:srgbClr val="2675B4"/>
              </a:buClr>
              <a:buFont typeface="Noto Sans Symbols"/>
              <a:buNone/>
              <a:defRPr sz="1600" b="1" i="0" u="none" strike="noStrike" cap="none">
                <a:solidFill>
                  <a:schemeClr val="dk1"/>
                </a:solidFill>
                <a:latin typeface="Arial"/>
                <a:ea typeface="Arial"/>
                <a:cs typeface="Arial"/>
                <a:sym typeface="Arial"/>
              </a:defRPr>
            </a:lvl5pPr>
            <a:lvl6pPr marL="2286000" marR="0" lvl="5" indent="0" algn="l" rtl="0">
              <a:spcBef>
                <a:spcPts val="320"/>
              </a:spcBef>
              <a:spcAft>
                <a:spcPts val="0"/>
              </a:spcAft>
              <a:buClr>
                <a:srgbClr val="2675B4"/>
              </a:buClr>
              <a:buFont typeface="Noto Sans Symbols"/>
              <a:buNone/>
              <a:defRPr sz="1600" b="1" i="0" u="none" strike="noStrike" cap="none">
                <a:solidFill>
                  <a:schemeClr val="dk1"/>
                </a:solidFill>
                <a:latin typeface="Arial"/>
                <a:ea typeface="Arial"/>
                <a:cs typeface="Arial"/>
                <a:sym typeface="Arial"/>
              </a:defRPr>
            </a:lvl6pPr>
            <a:lvl7pPr marL="2743200" marR="0" lvl="6" indent="0" algn="l" rtl="0">
              <a:spcBef>
                <a:spcPts val="320"/>
              </a:spcBef>
              <a:spcAft>
                <a:spcPts val="0"/>
              </a:spcAft>
              <a:buClr>
                <a:srgbClr val="2675B4"/>
              </a:buClr>
              <a:buFont typeface="Noto Sans Symbols"/>
              <a:buNone/>
              <a:defRPr sz="1600" b="1" i="0" u="none" strike="noStrike" cap="none">
                <a:solidFill>
                  <a:schemeClr val="dk1"/>
                </a:solidFill>
                <a:latin typeface="Arial"/>
                <a:ea typeface="Arial"/>
                <a:cs typeface="Arial"/>
                <a:sym typeface="Arial"/>
              </a:defRPr>
            </a:lvl7pPr>
            <a:lvl8pPr marL="3200400" marR="0" lvl="7" indent="0" algn="l" rtl="0">
              <a:spcBef>
                <a:spcPts val="320"/>
              </a:spcBef>
              <a:spcAft>
                <a:spcPts val="0"/>
              </a:spcAft>
              <a:buClr>
                <a:srgbClr val="2675B4"/>
              </a:buClr>
              <a:buFont typeface="Noto Sans Symbols"/>
              <a:buNone/>
              <a:defRPr sz="1600" b="1" i="0" u="none" strike="noStrike" cap="none">
                <a:solidFill>
                  <a:schemeClr val="dk1"/>
                </a:solidFill>
                <a:latin typeface="Arial"/>
                <a:ea typeface="Arial"/>
                <a:cs typeface="Arial"/>
                <a:sym typeface="Arial"/>
              </a:defRPr>
            </a:lvl8pPr>
            <a:lvl9pPr marL="3657600" marR="0" lvl="8" indent="0" algn="l" rtl="0">
              <a:spcBef>
                <a:spcPts val="320"/>
              </a:spcBef>
              <a:spcAft>
                <a:spcPts val="0"/>
              </a:spcAft>
              <a:buClr>
                <a:srgbClr val="2675B4"/>
              </a:buClr>
              <a:buFont typeface="Noto Sans Symbols"/>
              <a:buNone/>
              <a:defRPr sz="1600" b="1" i="0" u="none" strike="noStrike" cap="none">
                <a:solidFill>
                  <a:schemeClr val="dk1"/>
                </a:solidFill>
                <a:latin typeface="Arial"/>
                <a:ea typeface="Arial"/>
                <a:cs typeface="Arial"/>
                <a:sym typeface="Arial"/>
              </a:defRPr>
            </a:lvl9pPr>
          </a:lstStyle>
          <a:p>
            <a:endParaRPr/>
          </a:p>
        </p:txBody>
      </p:sp>
      <p:sp>
        <p:nvSpPr>
          <p:cNvPr id="78" name="Shape 78"/>
          <p:cNvSpPr txBox="1">
            <a:spLocks noGrp="1"/>
          </p:cNvSpPr>
          <p:nvPr>
            <p:ph type="body" idx="2"/>
          </p:nvPr>
        </p:nvSpPr>
        <p:spPr>
          <a:xfrm>
            <a:off x="457200" y="2174875"/>
            <a:ext cx="4040187" cy="3951287"/>
          </a:xfrm>
          <a:prstGeom prst="rect">
            <a:avLst/>
          </a:prstGeom>
          <a:noFill/>
          <a:ln>
            <a:noFill/>
          </a:ln>
        </p:spPr>
        <p:txBody>
          <a:bodyPr lIns="91425" tIns="91425" rIns="91425" bIns="91425" anchor="t" anchorCtr="0"/>
          <a:lstStyle>
            <a:lvl1pPr marL="342900" marR="0" lvl="0" indent="-190500" algn="l" rtl="0">
              <a:spcBef>
                <a:spcPts val="480"/>
              </a:spcBef>
              <a:spcAft>
                <a:spcPts val="0"/>
              </a:spcAft>
              <a:buClr>
                <a:srgbClr val="2675B4"/>
              </a:buClr>
              <a:buSzPct val="100000"/>
              <a:buFont typeface="Noto Sans Symbols"/>
              <a:buChar char="▪"/>
              <a:defRPr sz="2400">
                <a:solidFill>
                  <a:schemeClr val="dk1"/>
                </a:solidFill>
                <a:latin typeface="Arial"/>
                <a:ea typeface="Arial"/>
                <a:cs typeface="Arial"/>
                <a:sym typeface="Arial"/>
              </a:defRPr>
            </a:lvl1pPr>
            <a:lvl2pPr marL="742950" marR="0" lvl="1" indent="-158750" algn="l" rtl="0">
              <a:spcBef>
                <a:spcPts val="400"/>
              </a:spcBef>
              <a:spcAft>
                <a:spcPts val="0"/>
              </a:spcAft>
              <a:buClr>
                <a:srgbClr val="2675B4"/>
              </a:buClr>
              <a:buSzPct val="100000"/>
              <a:buFont typeface="Noto Sans Symbols"/>
              <a:buChar char="▪"/>
              <a:defRPr sz="2000" b="0" i="0" u="none" strike="noStrike" cap="none">
                <a:solidFill>
                  <a:schemeClr val="dk1"/>
                </a:solidFill>
                <a:latin typeface="Arial"/>
                <a:ea typeface="Arial"/>
                <a:cs typeface="Arial"/>
                <a:sym typeface="Arial"/>
              </a:defRPr>
            </a:lvl2pPr>
            <a:lvl3pPr marL="1143000" marR="0" lvl="2" indent="-114300" algn="l" rtl="0">
              <a:spcBef>
                <a:spcPts val="360"/>
              </a:spcBef>
              <a:spcAft>
                <a:spcPts val="0"/>
              </a:spcAft>
              <a:buClr>
                <a:srgbClr val="2675B4"/>
              </a:buClr>
              <a:buSzPct val="100000"/>
              <a:buFont typeface="Noto Sans Symbols"/>
              <a:buChar char="▪"/>
              <a:defRPr sz="1800" b="0" i="0" u="none" strike="noStrike" cap="none">
                <a:solidFill>
                  <a:schemeClr val="dk1"/>
                </a:solidFill>
                <a:latin typeface="Arial"/>
                <a:ea typeface="Arial"/>
                <a:cs typeface="Arial"/>
                <a:sym typeface="Arial"/>
              </a:defRPr>
            </a:lvl3pPr>
            <a:lvl4pPr marL="1600200" marR="0" lvl="3" indent="-127000" algn="l" rtl="0">
              <a:spcBef>
                <a:spcPts val="320"/>
              </a:spcBef>
              <a:spcAft>
                <a:spcPts val="0"/>
              </a:spcAft>
              <a:buClr>
                <a:srgbClr val="2675B4"/>
              </a:buClr>
              <a:buSzPct val="100000"/>
              <a:buFont typeface="Noto Sans Symbols"/>
              <a:buChar char="▪"/>
              <a:defRPr sz="1600" b="0" i="0" u="none" strike="noStrike" cap="none">
                <a:solidFill>
                  <a:schemeClr val="dk1"/>
                </a:solidFill>
                <a:latin typeface="Arial"/>
                <a:ea typeface="Arial"/>
                <a:cs typeface="Arial"/>
                <a:sym typeface="Arial"/>
              </a:defRPr>
            </a:lvl4pPr>
            <a:lvl5pPr marL="2057400" marR="0" lvl="4" indent="-127000" algn="l" rtl="0">
              <a:spcBef>
                <a:spcPts val="320"/>
              </a:spcBef>
              <a:spcAft>
                <a:spcPts val="0"/>
              </a:spcAft>
              <a:buClr>
                <a:srgbClr val="2675B4"/>
              </a:buClr>
              <a:buSzPct val="100000"/>
              <a:buFont typeface="Noto Sans Symbols"/>
              <a:buChar char="▪"/>
              <a:defRPr sz="1600" b="0" i="0" u="none" strike="noStrike" cap="none">
                <a:solidFill>
                  <a:schemeClr val="dk1"/>
                </a:solidFill>
                <a:latin typeface="Arial"/>
                <a:ea typeface="Arial"/>
                <a:cs typeface="Arial"/>
                <a:sym typeface="Arial"/>
              </a:defRPr>
            </a:lvl5pPr>
            <a:lvl6pPr marL="2514600" marR="0" lvl="5" indent="-127000" algn="l" rtl="0">
              <a:spcBef>
                <a:spcPts val="320"/>
              </a:spcBef>
              <a:spcAft>
                <a:spcPts val="0"/>
              </a:spcAft>
              <a:buClr>
                <a:srgbClr val="2675B4"/>
              </a:buClr>
              <a:buSzPct val="100000"/>
              <a:buFont typeface="Noto Sans Symbols"/>
              <a:buChar char="▪"/>
              <a:defRPr sz="1600" b="0" i="0" u="none" strike="noStrike" cap="none">
                <a:solidFill>
                  <a:schemeClr val="dk1"/>
                </a:solidFill>
                <a:latin typeface="Arial"/>
                <a:ea typeface="Arial"/>
                <a:cs typeface="Arial"/>
                <a:sym typeface="Arial"/>
              </a:defRPr>
            </a:lvl6pPr>
            <a:lvl7pPr marL="2971800" marR="0" lvl="6" indent="-127000" algn="l" rtl="0">
              <a:spcBef>
                <a:spcPts val="320"/>
              </a:spcBef>
              <a:spcAft>
                <a:spcPts val="0"/>
              </a:spcAft>
              <a:buClr>
                <a:srgbClr val="2675B4"/>
              </a:buClr>
              <a:buSzPct val="100000"/>
              <a:buFont typeface="Noto Sans Symbols"/>
              <a:buChar char="▪"/>
              <a:defRPr sz="1600" b="0" i="0" u="none" strike="noStrike" cap="none">
                <a:solidFill>
                  <a:schemeClr val="dk1"/>
                </a:solidFill>
                <a:latin typeface="Arial"/>
                <a:ea typeface="Arial"/>
                <a:cs typeface="Arial"/>
                <a:sym typeface="Arial"/>
              </a:defRPr>
            </a:lvl7pPr>
            <a:lvl8pPr marL="3429000" marR="0" lvl="7" indent="-127000" algn="l" rtl="0">
              <a:spcBef>
                <a:spcPts val="320"/>
              </a:spcBef>
              <a:spcAft>
                <a:spcPts val="0"/>
              </a:spcAft>
              <a:buClr>
                <a:srgbClr val="2675B4"/>
              </a:buClr>
              <a:buSzPct val="100000"/>
              <a:buFont typeface="Noto Sans Symbols"/>
              <a:buChar char="▪"/>
              <a:defRPr sz="1600" b="0" i="0" u="none" strike="noStrike" cap="none">
                <a:solidFill>
                  <a:schemeClr val="dk1"/>
                </a:solidFill>
                <a:latin typeface="Arial"/>
                <a:ea typeface="Arial"/>
                <a:cs typeface="Arial"/>
                <a:sym typeface="Arial"/>
              </a:defRPr>
            </a:lvl8pPr>
            <a:lvl9pPr marL="3886200" marR="0" lvl="8" indent="-127000" algn="l" rtl="0">
              <a:spcBef>
                <a:spcPts val="320"/>
              </a:spcBef>
              <a:spcAft>
                <a:spcPts val="0"/>
              </a:spcAft>
              <a:buClr>
                <a:srgbClr val="2675B4"/>
              </a:buClr>
              <a:buSzPct val="100000"/>
              <a:buFont typeface="Noto Sans Symbols"/>
              <a:buChar char="▪"/>
              <a:defRPr sz="1600" b="0" i="0" u="none" strike="noStrike" cap="none">
                <a:solidFill>
                  <a:schemeClr val="dk1"/>
                </a:solidFill>
                <a:latin typeface="Arial"/>
                <a:ea typeface="Arial"/>
                <a:cs typeface="Arial"/>
                <a:sym typeface="Arial"/>
              </a:defRPr>
            </a:lvl9pPr>
          </a:lstStyle>
          <a:p>
            <a:endParaRPr/>
          </a:p>
        </p:txBody>
      </p:sp>
      <p:sp>
        <p:nvSpPr>
          <p:cNvPr id="79" name="Shape 79"/>
          <p:cNvSpPr txBox="1">
            <a:spLocks noGrp="1"/>
          </p:cNvSpPr>
          <p:nvPr>
            <p:ph type="body" idx="3"/>
          </p:nvPr>
        </p:nvSpPr>
        <p:spPr>
          <a:xfrm>
            <a:off x="4645025" y="1535112"/>
            <a:ext cx="4041774" cy="639762"/>
          </a:xfrm>
          <a:prstGeom prst="rect">
            <a:avLst/>
          </a:prstGeom>
          <a:noFill/>
          <a:ln>
            <a:noFill/>
          </a:ln>
        </p:spPr>
        <p:txBody>
          <a:bodyPr lIns="91425" tIns="91425" rIns="91425" bIns="91425" anchor="b" anchorCtr="0"/>
          <a:lstStyle>
            <a:lvl1pPr marL="0" marR="0" lvl="0" indent="0" algn="l" rtl="0">
              <a:spcBef>
                <a:spcPts val="480"/>
              </a:spcBef>
              <a:spcAft>
                <a:spcPts val="0"/>
              </a:spcAft>
              <a:buClr>
                <a:srgbClr val="2675B4"/>
              </a:buClr>
              <a:buFont typeface="Noto Sans Symbols"/>
              <a:buNone/>
              <a:defRPr sz="2400" b="1">
                <a:solidFill>
                  <a:schemeClr val="dk1"/>
                </a:solidFill>
                <a:latin typeface="Arial"/>
                <a:ea typeface="Arial"/>
                <a:cs typeface="Arial"/>
                <a:sym typeface="Arial"/>
              </a:defRPr>
            </a:lvl1pPr>
            <a:lvl2pPr marL="457200" marR="0" lvl="1" indent="0" algn="l" rtl="0">
              <a:spcBef>
                <a:spcPts val="400"/>
              </a:spcBef>
              <a:spcAft>
                <a:spcPts val="0"/>
              </a:spcAft>
              <a:buClr>
                <a:srgbClr val="2675B4"/>
              </a:buClr>
              <a:buFont typeface="Noto Sans Symbols"/>
              <a:buNone/>
              <a:defRPr sz="2000" b="1" i="0" u="none" strike="noStrike" cap="none">
                <a:solidFill>
                  <a:schemeClr val="dk1"/>
                </a:solidFill>
                <a:latin typeface="Arial"/>
                <a:ea typeface="Arial"/>
                <a:cs typeface="Arial"/>
                <a:sym typeface="Arial"/>
              </a:defRPr>
            </a:lvl2pPr>
            <a:lvl3pPr marL="914400" marR="0" lvl="2" indent="0" algn="l" rtl="0">
              <a:spcBef>
                <a:spcPts val="360"/>
              </a:spcBef>
              <a:spcAft>
                <a:spcPts val="0"/>
              </a:spcAft>
              <a:buClr>
                <a:srgbClr val="2675B4"/>
              </a:buClr>
              <a:buFont typeface="Noto Sans Symbols"/>
              <a:buNone/>
              <a:defRPr sz="1800" b="1" i="0" u="none" strike="noStrike" cap="none">
                <a:solidFill>
                  <a:schemeClr val="dk1"/>
                </a:solidFill>
                <a:latin typeface="Arial"/>
                <a:ea typeface="Arial"/>
                <a:cs typeface="Arial"/>
                <a:sym typeface="Arial"/>
              </a:defRPr>
            </a:lvl3pPr>
            <a:lvl4pPr marL="1371600" marR="0" lvl="3" indent="0" algn="l" rtl="0">
              <a:spcBef>
                <a:spcPts val="320"/>
              </a:spcBef>
              <a:spcAft>
                <a:spcPts val="0"/>
              </a:spcAft>
              <a:buClr>
                <a:srgbClr val="2675B4"/>
              </a:buClr>
              <a:buFont typeface="Noto Sans Symbols"/>
              <a:buNone/>
              <a:defRPr sz="1600" b="1" i="0" u="none" strike="noStrike" cap="none">
                <a:solidFill>
                  <a:schemeClr val="dk1"/>
                </a:solidFill>
                <a:latin typeface="Arial"/>
                <a:ea typeface="Arial"/>
                <a:cs typeface="Arial"/>
                <a:sym typeface="Arial"/>
              </a:defRPr>
            </a:lvl4pPr>
            <a:lvl5pPr marL="1828800" marR="0" lvl="4" indent="0" algn="l" rtl="0">
              <a:spcBef>
                <a:spcPts val="320"/>
              </a:spcBef>
              <a:spcAft>
                <a:spcPts val="0"/>
              </a:spcAft>
              <a:buClr>
                <a:srgbClr val="2675B4"/>
              </a:buClr>
              <a:buFont typeface="Noto Sans Symbols"/>
              <a:buNone/>
              <a:defRPr sz="1600" b="1" i="0" u="none" strike="noStrike" cap="none">
                <a:solidFill>
                  <a:schemeClr val="dk1"/>
                </a:solidFill>
                <a:latin typeface="Arial"/>
                <a:ea typeface="Arial"/>
                <a:cs typeface="Arial"/>
                <a:sym typeface="Arial"/>
              </a:defRPr>
            </a:lvl5pPr>
            <a:lvl6pPr marL="2286000" marR="0" lvl="5" indent="0" algn="l" rtl="0">
              <a:spcBef>
                <a:spcPts val="320"/>
              </a:spcBef>
              <a:spcAft>
                <a:spcPts val="0"/>
              </a:spcAft>
              <a:buClr>
                <a:srgbClr val="2675B4"/>
              </a:buClr>
              <a:buFont typeface="Noto Sans Symbols"/>
              <a:buNone/>
              <a:defRPr sz="1600" b="1" i="0" u="none" strike="noStrike" cap="none">
                <a:solidFill>
                  <a:schemeClr val="dk1"/>
                </a:solidFill>
                <a:latin typeface="Arial"/>
                <a:ea typeface="Arial"/>
                <a:cs typeface="Arial"/>
                <a:sym typeface="Arial"/>
              </a:defRPr>
            </a:lvl6pPr>
            <a:lvl7pPr marL="2743200" marR="0" lvl="6" indent="0" algn="l" rtl="0">
              <a:spcBef>
                <a:spcPts val="320"/>
              </a:spcBef>
              <a:spcAft>
                <a:spcPts val="0"/>
              </a:spcAft>
              <a:buClr>
                <a:srgbClr val="2675B4"/>
              </a:buClr>
              <a:buFont typeface="Noto Sans Symbols"/>
              <a:buNone/>
              <a:defRPr sz="1600" b="1" i="0" u="none" strike="noStrike" cap="none">
                <a:solidFill>
                  <a:schemeClr val="dk1"/>
                </a:solidFill>
                <a:latin typeface="Arial"/>
                <a:ea typeface="Arial"/>
                <a:cs typeface="Arial"/>
                <a:sym typeface="Arial"/>
              </a:defRPr>
            </a:lvl7pPr>
            <a:lvl8pPr marL="3200400" marR="0" lvl="7" indent="0" algn="l" rtl="0">
              <a:spcBef>
                <a:spcPts val="320"/>
              </a:spcBef>
              <a:spcAft>
                <a:spcPts val="0"/>
              </a:spcAft>
              <a:buClr>
                <a:srgbClr val="2675B4"/>
              </a:buClr>
              <a:buFont typeface="Noto Sans Symbols"/>
              <a:buNone/>
              <a:defRPr sz="1600" b="1" i="0" u="none" strike="noStrike" cap="none">
                <a:solidFill>
                  <a:schemeClr val="dk1"/>
                </a:solidFill>
                <a:latin typeface="Arial"/>
                <a:ea typeface="Arial"/>
                <a:cs typeface="Arial"/>
                <a:sym typeface="Arial"/>
              </a:defRPr>
            </a:lvl8pPr>
            <a:lvl9pPr marL="3657600" marR="0" lvl="8" indent="0" algn="l" rtl="0">
              <a:spcBef>
                <a:spcPts val="320"/>
              </a:spcBef>
              <a:spcAft>
                <a:spcPts val="0"/>
              </a:spcAft>
              <a:buClr>
                <a:srgbClr val="2675B4"/>
              </a:buClr>
              <a:buFont typeface="Noto Sans Symbols"/>
              <a:buNone/>
              <a:defRPr sz="1600" b="1" i="0" u="none" strike="noStrike" cap="none">
                <a:solidFill>
                  <a:schemeClr val="dk1"/>
                </a:solidFill>
                <a:latin typeface="Arial"/>
                <a:ea typeface="Arial"/>
                <a:cs typeface="Arial"/>
                <a:sym typeface="Arial"/>
              </a:defRPr>
            </a:lvl9pPr>
          </a:lstStyle>
          <a:p>
            <a:endParaRPr/>
          </a:p>
        </p:txBody>
      </p:sp>
      <p:sp>
        <p:nvSpPr>
          <p:cNvPr id="80" name="Shape 80"/>
          <p:cNvSpPr txBox="1">
            <a:spLocks noGrp="1"/>
          </p:cNvSpPr>
          <p:nvPr>
            <p:ph type="body" idx="4"/>
          </p:nvPr>
        </p:nvSpPr>
        <p:spPr>
          <a:xfrm>
            <a:off x="4645025" y="2174875"/>
            <a:ext cx="4041774" cy="3951287"/>
          </a:xfrm>
          <a:prstGeom prst="rect">
            <a:avLst/>
          </a:prstGeom>
          <a:noFill/>
          <a:ln>
            <a:noFill/>
          </a:ln>
        </p:spPr>
        <p:txBody>
          <a:bodyPr lIns="91425" tIns="91425" rIns="91425" bIns="91425" anchor="t" anchorCtr="0"/>
          <a:lstStyle>
            <a:lvl1pPr marL="342900" marR="0" lvl="0" indent="-190500" algn="l" rtl="0">
              <a:spcBef>
                <a:spcPts val="480"/>
              </a:spcBef>
              <a:spcAft>
                <a:spcPts val="0"/>
              </a:spcAft>
              <a:buClr>
                <a:srgbClr val="2675B4"/>
              </a:buClr>
              <a:buSzPct val="100000"/>
              <a:buFont typeface="Noto Sans Symbols"/>
              <a:buChar char="▪"/>
              <a:defRPr sz="2400">
                <a:solidFill>
                  <a:schemeClr val="dk1"/>
                </a:solidFill>
                <a:latin typeface="Arial"/>
                <a:ea typeface="Arial"/>
                <a:cs typeface="Arial"/>
                <a:sym typeface="Arial"/>
              </a:defRPr>
            </a:lvl1pPr>
            <a:lvl2pPr marL="742950" marR="0" lvl="1" indent="-158750" algn="l" rtl="0">
              <a:spcBef>
                <a:spcPts val="400"/>
              </a:spcBef>
              <a:spcAft>
                <a:spcPts val="0"/>
              </a:spcAft>
              <a:buClr>
                <a:srgbClr val="2675B4"/>
              </a:buClr>
              <a:buSzPct val="100000"/>
              <a:buFont typeface="Noto Sans Symbols"/>
              <a:buChar char="▪"/>
              <a:defRPr sz="2000" b="0" i="0" u="none" strike="noStrike" cap="none">
                <a:solidFill>
                  <a:schemeClr val="dk1"/>
                </a:solidFill>
                <a:latin typeface="Arial"/>
                <a:ea typeface="Arial"/>
                <a:cs typeface="Arial"/>
                <a:sym typeface="Arial"/>
              </a:defRPr>
            </a:lvl2pPr>
            <a:lvl3pPr marL="1143000" marR="0" lvl="2" indent="-114300" algn="l" rtl="0">
              <a:spcBef>
                <a:spcPts val="360"/>
              </a:spcBef>
              <a:spcAft>
                <a:spcPts val="0"/>
              </a:spcAft>
              <a:buClr>
                <a:srgbClr val="2675B4"/>
              </a:buClr>
              <a:buSzPct val="100000"/>
              <a:buFont typeface="Noto Sans Symbols"/>
              <a:buChar char="▪"/>
              <a:defRPr sz="1800" b="0" i="0" u="none" strike="noStrike" cap="none">
                <a:solidFill>
                  <a:schemeClr val="dk1"/>
                </a:solidFill>
                <a:latin typeface="Arial"/>
                <a:ea typeface="Arial"/>
                <a:cs typeface="Arial"/>
                <a:sym typeface="Arial"/>
              </a:defRPr>
            </a:lvl3pPr>
            <a:lvl4pPr marL="1600200" marR="0" lvl="3" indent="-127000" algn="l" rtl="0">
              <a:spcBef>
                <a:spcPts val="320"/>
              </a:spcBef>
              <a:spcAft>
                <a:spcPts val="0"/>
              </a:spcAft>
              <a:buClr>
                <a:srgbClr val="2675B4"/>
              </a:buClr>
              <a:buSzPct val="100000"/>
              <a:buFont typeface="Noto Sans Symbols"/>
              <a:buChar char="▪"/>
              <a:defRPr sz="1600" b="0" i="0" u="none" strike="noStrike" cap="none">
                <a:solidFill>
                  <a:schemeClr val="dk1"/>
                </a:solidFill>
                <a:latin typeface="Arial"/>
                <a:ea typeface="Arial"/>
                <a:cs typeface="Arial"/>
                <a:sym typeface="Arial"/>
              </a:defRPr>
            </a:lvl4pPr>
            <a:lvl5pPr marL="2057400" marR="0" lvl="4" indent="-127000" algn="l" rtl="0">
              <a:spcBef>
                <a:spcPts val="320"/>
              </a:spcBef>
              <a:spcAft>
                <a:spcPts val="0"/>
              </a:spcAft>
              <a:buClr>
                <a:srgbClr val="2675B4"/>
              </a:buClr>
              <a:buSzPct val="100000"/>
              <a:buFont typeface="Noto Sans Symbols"/>
              <a:buChar char="▪"/>
              <a:defRPr sz="1600" b="0" i="0" u="none" strike="noStrike" cap="none">
                <a:solidFill>
                  <a:schemeClr val="dk1"/>
                </a:solidFill>
                <a:latin typeface="Arial"/>
                <a:ea typeface="Arial"/>
                <a:cs typeface="Arial"/>
                <a:sym typeface="Arial"/>
              </a:defRPr>
            </a:lvl5pPr>
            <a:lvl6pPr marL="2514600" marR="0" lvl="5" indent="-127000" algn="l" rtl="0">
              <a:spcBef>
                <a:spcPts val="320"/>
              </a:spcBef>
              <a:spcAft>
                <a:spcPts val="0"/>
              </a:spcAft>
              <a:buClr>
                <a:srgbClr val="2675B4"/>
              </a:buClr>
              <a:buSzPct val="100000"/>
              <a:buFont typeface="Noto Sans Symbols"/>
              <a:buChar char="▪"/>
              <a:defRPr sz="1600" b="0" i="0" u="none" strike="noStrike" cap="none">
                <a:solidFill>
                  <a:schemeClr val="dk1"/>
                </a:solidFill>
                <a:latin typeface="Arial"/>
                <a:ea typeface="Arial"/>
                <a:cs typeface="Arial"/>
                <a:sym typeface="Arial"/>
              </a:defRPr>
            </a:lvl6pPr>
            <a:lvl7pPr marL="2971800" marR="0" lvl="6" indent="-127000" algn="l" rtl="0">
              <a:spcBef>
                <a:spcPts val="320"/>
              </a:spcBef>
              <a:spcAft>
                <a:spcPts val="0"/>
              </a:spcAft>
              <a:buClr>
                <a:srgbClr val="2675B4"/>
              </a:buClr>
              <a:buSzPct val="100000"/>
              <a:buFont typeface="Noto Sans Symbols"/>
              <a:buChar char="▪"/>
              <a:defRPr sz="1600" b="0" i="0" u="none" strike="noStrike" cap="none">
                <a:solidFill>
                  <a:schemeClr val="dk1"/>
                </a:solidFill>
                <a:latin typeface="Arial"/>
                <a:ea typeface="Arial"/>
                <a:cs typeface="Arial"/>
                <a:sym typeface="Arial"/>
              </a:defRPr>
            </a:lvl7pPr>
            <a:lvl8pPr marL="3429000" marR="0" lvl="7" indent="-127000" algn="l" rtl="0">
              <a:spcBef>
                <a:spcPts val="320"/>
              </a:spcBef>
              <a:spcAft>
                <a:spcPts val="0"/>
              </a:spcAft>
              <a:buClr>
                <a:srgbClr val="2675B4"/>
              </a:buClr>
              <a:buSzPct val="100000"/>
              <a:buFont typeface="Noto Sans Symbols"/>
              <a:buChar char="▪"/>
              <a:defRPr sz="1600" b="0" i="0" u="none" strike="noStrike" cap="none">
                <a:solidFill>
                  <a:schemeClr val="dk1"/>
                </a:solidFill>
                <a:latin typeface="Arial"/>
                <a:ea typeface="Arial"/>
                <a:cs typeface="Arial"/>
                <a:sym typeface="Arial"/>
              </a:defRPr>
            </a:lvl8pPr>
            <a:lvl9pPr marL="3886200" marR="0" lvl="8" indent="-127000" algn="l" rtl="0">
              <a:spcBef>
                <a:spcPts val="320"/>
              </a:spcBef>
              <a:spcAft>
                <a:spcPts val="0"/>
              </a:spcAft>
              <a:buClr>
                <a:srgbClr val="2675B4"/>
              </a:buClr>
              <a:buSzPct val="100000"/>
              <a:buFont typeface="Noto Sans Symbols"/>
              <a:buChar char="▪"/>
              <a:defRPr sz="1600" b="0" i="0" u="none" strike="noStrike" cap="none">
                <a:solidFill>
                  <a:schemeClr val="dk1"/>
                </a:solidFill>
                <a:latin typeface="Arial"/>
                <a:ea typeface="Arial"/>
                <a:cs typeface="Arial"/>
                <a:sym typeface="Arial"/>
              </a:defRPr>
            </a:lvl9pPr>
          </a:lstStyle>
          <a:p>
            <a:endParaRPr/>
          </a:p>
        </p:txBody>
      </p:sp>
      <p:sp>
        <p:nvSpPr>
          <p:cNvPr id="81" name="Shape 81"/>
          <p:cNvSpPr txBox="1">
            <a:spLocks noGrp="1"/>
          </p:cNvSpPr>
          <p:nvPr>
            <p:ph type="ftr" idx="11"/>
          </p:nvPr>
        </p:nvSpPr>
        <p:spPr>
          <a:xfrm>
            <a:off x="609600" y="0"/>
            <a:ext cx="5105399" cy="304799"/>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None/>
              <a:defRPr sz="1200" b="0" i="0" u="none">
                <a:solidFill>
                  <a:schemeClr val="lt1"/>
                </a:solidFill>
                <a:latin typeface="Arial"/>
                <a:ea typeface="Arial"/>
                <a:cs typeface="Arial"/>
                <a:sym typeface="Arial"/>
              </a:defRPr>
            </a:lvl1pPr>
            <a:lvl2pPr marL="457200" marR="0" lvl="1"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2pPr>
            <a:lvl3pPr marL="914400" marR="0" lvl="2"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3pPr>
            <a:lvl4pPr marL="1371600" marR="0" lvl="3"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4pPr>
            <a:lvl5pPr marL="1828800" marR="0" lvl="4"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5pPr>
            <a:lvl6pPr marL="2286000" marR="0" lvl="5"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6pPr>
            <a:lvl7pPr marL="3200400" marR="0" lvl="6"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7pPr>
            <a:lvl8pPr marL="4572000" marR="0" lvl="7"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8pPr>
            <a:lvl9pPr marL="6400800" marR="0" lvl="8"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9pPr>
          </a:lstStyle>
          <a:p>
            <a:endParaRPr/>
          </a:p>
        </p:txBody>
      </p:sp>
      <p:sp>
        <p:nvSpPr>
          <p:cNvPr id="82" name="Shape 82"/>
          <p:cNvSpPr txBox="1">
            <a:spLocks noGrp="1"/>
          </p:cNvSpPr>
          <p:nvPr>
            <p:ph type="sldNum" idx="12"/>
          </p:nvPr>
        </p:nvSpPr>
        <p:spPr>
          <a:xfrm>
            <a:off x="7086600" y="5903912"/>
            <a:ext cx="1447800" cy="685799"/>
          </a:xfrm>
          <a:prstGeom prst="rect">
            <a:avLst/>
          </a:prstGeom>
          <a:noFill/>
          <a:ln>
            <a:noFill/>
          </a:ln>
        </p:spPr>
        <p:txBody>
          <a:bodyPr lIns="91425" tIns="0" rIns="91425" bIns="0" anchor="t" anchorCtr="0">
            <a:noAutofit/>
          </a:bodyPr>
          <a:lstStyle/>
          <a:p>
            <a:pPr marL="0" marR="0" lvl="0" indent="0" algn="r" rtl="0">
              <a:lnSpc>
                <a:spcPct val="100000"/>
              </a:lnSpc>
              <a:spcBef>
                <a:spcPts val="0"/>
              </a:spcBef>
              <a:spcAft>
                <a:spcPts val="0"/>
              </a:spcAft>
              <a:buClr>
                <a:srgbClr val="D9D9D9"/>
              </a:buClr>
              <a:buSzPct val="25000"/>
              <a:buFont typeface="Arial"/>
              <a:buNone/>
            </a:pPr>
            <a:fld id="{00000000-1234-1234-1234-123412341234}" type="slidenum">
              <a:rPr lang="en-US" sz="4400" b="1" i="0" u="none">
                <a:solidFill>
                  <a:srgbClr val="D9D9D9"/>
                </a:solidFill>
                <a:latin typeface="Arial"/>
                <a:ea typeface="Arial"/>
                <a:cs typeface="Arial"/>
                <a:sym typeface="Arial"/>
              </a:rPr>
              <a:t>‹#›</a:t>
            </a:fld>
            <a:endParaRPr lang="en-US" sz="4400" b="1" i="0" u="none">
              <a:solidFill>
                <a:srgbClr val="D9D9D9"/>
              </a:solidFill>
              <a:latin typeface="Arial"/>
              <a:ea typeface="Arial"/>
              <a:cs typeface="Arial"/>
              <a:sym typeface="Arial"/>
            </a:endParaRPr>
          </a:p>
        </p:txBody>
      </p:sp>
      <p:sp>
        <p:nvSpPr>
          <p:cNvPr id="83" name="Shape 83"/>
          <p:cNvSpPr txBox="1">
            <a:spLocks noGrp="1"/>
          </p:cNvSpPr>
          <p:nvPr>
            <p:ph type="dt" idx="10"/>
          </p:nvPr>
        </p:nvSpPr>
        <p:spPr>
          <a:xfrm>
            <a:off x="6629400" y="0"/>
            <a:ext cx="1904999" cy="304799"/>
          </a:xfrm>
          <a:prstGeom prst="rect">
            <a:avLst/>
          </a:prstGeom>
          <a:noFill/>
          <a:ln>
            <a:noFill/>
          </a:ln>
        </p:spPr>
        <p:txBody>
          <a:bodyPr lIns="91425" tIns="91425" rIns="91425" bIns="91425" anchor="t" anchorCtr="0"/>
          <a:lstStyle>
            <a:lvl1pPr marL="0" marR="0" lvl="0" indent="0" algn="r" rtl="0">
              <a:lnSpc>
                <a:spcPct val="100000"/>
              </a:lnSpc>
              <a:spcBef>
                <a:spcPts val="0"/>
              </a:spcBef>
              <a:spcAft>
                <a:spcPts val="0"/>
              </a:spcAft>
              <a:buNone/>
              <a:defRPr sz="1200" b="0" i="0" u="none">
                <a:solidFill>
                  <a:srgbClr val="808080"/>
                </a:solidFill>
                <a:latin typeface="Arial"/>
                <a:ea typeface="Arial"/>
                <a:cs typeface="Arial"/>
                <a:sym typeface="Arial"/>
              </a:defRPr>
            </a:lvl1pPr>
            <a:lvl2pPr marL="457200" marR="0" lvl="1"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2pPr>
            <a:lvl3pPr marL="914400" marR="0" lvl="2"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3pPr>
            <a:lvl4pPr marL="1371600" marR="0" lvl="3"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4pPr>
            <a:lvl5pPr marL="1828800" marR="0" lvl="4"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5pPr>
            <a:lvl6pPr marL="2286000" marR="0" lvl="5"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6pPr>
            <a:lvl7pPr marL="3200400" marR="0" lvl="6"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7pPr>
            <a:lvl8pPr marL="4572000" marR="0" lvl="7"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8pPr>
            <a:lvl9pPr marL="6400800" marR="0" lvl="8"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Shape 84"/>
        <p:cNvGrpSpPr/>
        <p:nvPr/>
      </p:nvGrpSpPr>
      <p:grpSpPr>
        <a:xfrm>
          <a:off x="0" y="0"/>
          <a:ext cx="0" cy="0"/>
          <a:chOff x="0" y="0"/>
          <a:chExt cx="0" cy="0"/>
        </a:xfrm>
      </p:grpSpPr>
      <p:sp>
        <p:nvSpPr>
          <p:cNvPr id="85" name="Shape 85"/>
          <p:cNvSpPr txBox="1">
            <a:spLocks noGrp="1"/>
          </p:cNvSpPr>
          <p:nvPr>
            <p:ph type="title"/>
          </p:nvPr>
        </p:nvSpPr>
        <p:spPr>
          <a:xfrm>
            <a:off x="609600" y="762000"/>
            <a:ext cx="7924799" cy="685799"/>
          </a:xfrm>
          <a:prstGeom prst="rect">
            <a:avLst/>
          </a:prstGeom>
          <a:noFill/>
          <a:ln>
            <a:noFill/>
          </a:ln>
        </p:spPr>
        <p:txBody>
          <a:bodyPr lIns="91425" tIns="91425" rIns="91425" bIns="91425" anchor="t" anchorCtr="0"/>
          <a:lstStyle>
            <a:lvl1pPr marL="0" marR="0" lvl="0" indent="0" algn="l" rtl="0">
              <a:spcBef>
                <a:spcPts val="0"/>
              </a:spcBef>
              <a:spcAft>
                <a:spcPts val="0"/>
              </a:spcAft>
              <a:buNone/>
              <a:defRPr sz="3600" b="0" i="0" u="none" strike="noStrike" cap="none">
                <a:solidFill>
                  <a:schemeClr val="dk1"/>
                </a:solidFill>
                <a:latin typeface="Arial"/>
                <a:ea typeface="Arial"/>
                <a:cs typeface="Arial"/>
                <a:sym typeface="Arial"/>
              </a:defRPr>
            </a:lvl1pPr>
            <a:lvl2pPr marL="0" marR="0" lvl="1" indent="0" algn="l" rtl="0">
              <a:spcBef>
                <a:spcPts val="0"/>
              </a:spcBef>
              <a:spcAft>
                <a:spcPts val="0"/>
              </a:spcAft>
              <a:buNone/>
              <a:defRPr sz="3600" b="0" i="0" u="none" strike="noStrike" cap="none">
                <a:solidFill>
                  <a:schemeClr val="dk1"/>
                </a:solidFill>
                <a:latin typeface="Arial"/>
                <a:ea typeface="Arial"/>
                <a:cs typeface="Arial"/>
                <a:sym typeface="Arial"/>
              </a:defRPr>
            </a:lvl2pPr>
            <a:lvl3pPr marL="0" marR="0" lvl="2" indent="0" algn="l" rtl="0">
              <a:spcBef>
                <a:spcPts val="0"/>
              </a:spcBef>
              <a:spcAft>
                <a:spcPts val="0"/>
              </a:spcAft>
              <a:buNone/>
              <a:defRPr sz="3600" b="0" i="0" u="none" strike="noStrike" cap="none">
                <a:solidFill>
                  <a:schemeClr val="dk1"/>
                </a:solidFill>
                <a:latin typeface="Arial"/>
                <a:ea typeface="Arial"/>
                <a:cs typeface="Arial"/>
                <a:sym typeface="Arial"/>
              </a:defRPr>
            </a:lvl3pPr>
            <a:lvl4pPr marL="0" marR="0" lvl="3" indent="0" algn="l" rtl="0">
              <a:spcBef>
                <a:spcPts val="0"/>
              </a:spcBef>
              <a:spcAft>
                <a:spcPts val="0"/>
              </a:spcAft>
              <a:buNone/>
              <a:defRPr sz="3600" b="0" i="0" u="none" strike="noStrike" cap="none">
                <a:solidFill>
                  <a:schemeClr val="dk1"/>
                </a:solidFill>
                <a:latin typeface="Arial"/>
                <a:ea typeface="Arial"/>
                <a:cs typeface="Arial"/>
                <a:sym typeface="Arial"/>
              </a:defRPr>
            </a:lvl4pPr>
            <a:lvl5pPr marL="0" marR="0" lvl="4" indent="0" algn="l" rtl="0">
              <a:spcBef>
                <a:spcPts val="0"/>
              </a:spcBef>
              <a:spcAft>
                <a:spcPts val="0"/>
              </a:spcAft>
              <a:buNone/>
              <a:defRPr sz="3600" b="0" i="0" u="none" strike="noStrike" cap="none">
                <a:solidFill>
                  <a:schemeClr val="dk1"/>
                </a:solidFill>
                <a:latin typeface="Arial"/>
                <a:ea typeface="Arial"/>
                <a:cs typeface="Arial"/>
                <a:sym typeface="Arial"/>
              </a:defRPr>
            </a:lvl5pPr>
            <a:lvl6pPr marL="457200" marR="0" lvl="5" indent="0" algn="l" rtl="0">
              <a:spcBef>
                <a:spcPts val="0"/>
              </a:spcBef>
              <a:spcAft>
                <a:spcPts val="0"/>
              </a:spcAft>
              <a:buNone/>
              <a:defRPr sz="3600" b="0" i="0" u="none" strike="noStrike" cap="none">
                <a:solidFill>
                  <a:schemeClr val="dk1"/>
                </a:solidFill>
                <a:latin typeface="Arial"/>
                <a:ea typeface="Arial"/>
                <a:cs typeface="Arial"/>
                <a:sym typeface="Arial"/>
              </a:defRPr>
            </a:lvl6pPr>
            <a:lvl7pPr marL="914400" marR="0" lvl="6" indent="0" algn="l" rtl="0">
              <a:spcBef>
                <a:spcPts val="0"/>
              </a:spcBef>
              <a:spcAft>
                <a:spcPts val="0"/>
              </a:spcAft>
              <a:buNone/>
              <a:defRPr sz="3600" b="0" i="0" u="none" strike="noStrike" cap="none">
                <a:solidFill>
                  <a:schemeClr val="dk1"/>
                </a:solidFill>
                <a:latin typeface="Arial"/>
                <a:ea typeface="Arial"/>
                <a:cs typeface="Arial"/>
                <a:sym typeface="Arial"/>
              </a:defRPr>
            </a:lvl7pPr>
            <a:lvl8pPr marL="1371600" marR="0" lvl="7" indent="0" algn="l" rtl="0">
              <a:spcBef>
                <a:spcPts val="0"/>
              </a:spcBef>
              <a:spcAft>
                <a:spcPts val="0"/>
              </a:spcAft>
              <a:buNone/>
              <a:defRPr sz="3600" b="0" i="0" u="none" strike="noStrike" cap="none">
                <a:solidFill>
                  <a:schemeClr val="dk1"/>
                </a:solidFill>
                <a:latin typeface="Arial"/>
                <a:ea typeface="Arial"/>
                <a:cs typeface="Arial"/>
                <a:sym typeface="Arial"/>
              </a:defRPr>
            </a:lvl8pPr>
            <a:lvl9pPr marL="1828800" marR="0" lvl="8" indent="0" algn="l" rtl="0">
              <a:spcBef>
                <a:spcPts val="0"/>
              </a:spcBef>
              <a:spcAft>
                <a:spcPts val="0"/>
              </a:spcAft>
              <a:buNone/>
              <a:defRPr sz="3600" b="0" i="0" u="none" strike="noStrike" cap="none">
                <a:solidFill>
                  <a:schemeClr val="dk1"/>
                </a:solidFill>
                <a:latin typeface="Arial"/>
                <a:ea typeface="Arial"/>
                <a:cs typeface="Arial"/>
                <a:sym typeface="Arial"/>
              </a:defRPr>
            </a:lvl9pPr>
          </a:lstStyle>
          <a:p>
            <a:endParaRPr/>
          </a:p>
        </p:txBody>
      </p:sp>
      <p:sp>
        <p:nvSpPr>
          <p:cNvPr id="86" name="Shape 86"/>
          <p:cNvSpPr txBox="1">
            <a:spLocks noGrp="1"/>
          </p:cNvSpPr>
          <p:nvPr>
            <p:ph type="body" idx="1"/>
          </p:nvPr>
        </p:nvSpPr>
        <p:spPr>
          <a:xfrm>
            <a:off x="609600" y="1828800"/>
            <a:ext cx="3886200" cy="3886200"/>
          </a:xfrm>
          <a:prstGeom prst="rect">
            <a:avLst/>
          </a:prstGeom>
          <a:noFill/>
          <a:ln>
            <a:noFill/>
          </a:ln>
        </p:spPr>
        <p:txBody>
          <a:bodyPr lIns="91425" tIns="91425" rIns="91425" bIns="91425" anchor="t" anchorCtr="0"/>
          <a:lstStyle>
            <a:lvl1pPr marL="342900" marR="0" lvl="0" indent="-165100" algn="l" rtl="0">
              <a:spcBef>
                <a:spcPts val="560"/>
              </a:spcBef>
              <a:spcAft>
                <a:spcPts val="0"/>
              </a:spcAft>
              <a:buClr>
                <a:srgbClr val="2675B4"/>
              </a:buClr>
              <a:buSzPct val="100000"/>
              <a:buFont typeface="Noto Sans Symbols"/>
              <a:buChar char="▪"/>
              <a:defRPr sz="2800">
                <a:solidFill>
                  <a:schemeClr val="dk1"/>
                </a:solidFill>
                <a:latin typeface="Arial"/>
                <a:ea typeface="Arial"/>
                <a:cs typeface="Arial"/>
                <a:sym typeface="Arial"/>
              </a:defRPr>
            </a:lvl1pPr>
            <a:lvl2pPr marL="742950" marR="0" lvl="1" indent="-133350" algn="l" rtl="0">
              <a:spcBef>
                <a:spcPts val="480"/>
              </a:spcBef>
              <a:spcAft>
                <a:spcPts val="0"/>
              </a:spcAft>
              <a:buClr>
                <a:srgbClr val="2675B4"/>
              </a:buClr>
              <a:buSzPct val="100000"/>
              <a:buFont typeface="Noto Sans Symbols"/>
              <a:buChar char="▪"/>
              <a:defRPr sz="2400" b="0" i="0" u="none" strike="noStrike" cap="none">
                <a:solidFill>
                  <a:schemeClr val="dk1"/>
                </a:solidFill>
                <a:latin typeface="Arial"/>
                <a:ea typeface="Arial"/>
                <a:cs typeface="Arial"/>
                <a:sym typeface="Arial"/>
              </a:defRPr>
            </a:lvl2pPr>
            <a:lvl3pPr marL="1143000" marR="0" lvl="2" indent="-101600" algn="l" rtl="0">
              <a:spcBef>
                <a:spcPts val="400"/>
              </a:spcBef>
              <a:spcAft>
                <a:spcPts val="0"/>
              </a:spcAft>
              <a:buClr>
                <a:srgbClr val="2675B4"/>
              </a:buClr>
              <a:buSzPct val="100000"/>
              <a:buFont typeface="Noto Sans Symbols"/>
              <a:buChar char="▪"/>
              <a:defRPr sz="2000" b="0" i="0" u="none" strike="noStrike" cap="none">
                <a:solidFill>
                  <a:schemeClr val="dk1"/>
                </a:solidFill>
                <a:latin typeface="Arial"/>
                <a:ea typeface="Arial"/>
                <a:cs typeface="Arial"/>
                <a:sym typeface="Arial"/>
              </a:defRPr>
            </a:lvl3pPr>
            <a:lvl4pPr marL="1600200" marR="0" lvl="3" indent="-114300" algn="l" rtl="0">
              <a:spcBef>
                <a:spcPts val="360"/>
              </a:spcBef>
              <a:spcAft>
                <a:spcPts val="0"/>
              </a:spcAft>
              <a:buClr>
                <a:srgbClr val="2675B4"/>
              </a:buClr>
              <a:buSzPct val="100000"/>
              <a:buFont typeface="Noto Sans Symbols"/>
              <a:buChar char="▪"/>
              <a:defRPr sz="1800" b="0" i="0" u="none" strike="noStrike" cap="none">
                <a:solidFill>
                  <a:schemeClr val="dk1"/>
                </a:solidFill>
                <a:latin typeface="Arial"/>
                <a:ea typeface="Arial"/>
                <a:cs typeface="Arial"/>
                <a:sym typeface="Arial"/>
              </a:defRPr>
            </a:lvl4pPr>
            <a:lvl5pPr marL="2057400" marR="0" lvl="4" indent="-114300" algn="l" rtl="0">
              <a:spcBef>
                <a:spcPts val="360"/>
              </a:spcBef>
              <a:spcAft>
                <a:spcPts val="0"/>
              </a:spcAft>
              <a:buClr>
                <a:srgbClr val="2675B4"/>
              </a:buClr>
              <a:buSzPct val="100000"/>
              <a:buFont typeface="Noto Sans Symbols"/>
              <a:buChar char="▪"/>
              <a:defRPr sz="1800" b="0" i="0" u="none" strike="noStrike" cap="none">
                <a:solidFill>
                  <a:schemeClr val="dk1"/>
                </a:solidFill>
                <a:latin typeface="Arial"/>
                <a:ea typeface="Arial"/>
                <a:cs typeface="Arial"/>
                <a:sym typeface="Arial"/>
              </a:defRPr>
            </a:lvl5pPr>
            <a:lvl6pPr marL="2514600" marR="0" lvl="5" indent="-114300" algn="l" rtl="0">
              <a:spcBef>
                <a:spcPts val="360"/>
              </a:spcBef>
              <a:spcAft>
                <a:spcPts val="0"/>
              </a:spcAft>
              <a:buClr>
                <a:srgbClr val="2675B4"/>
              </a:buClr>
              <a:buSzPct val="100000"/>
              <a:buFont typeface="Noto Sans Symbols"/>
              <a:buChar char="▪"/>
              <a:defRPr sz="1800" b="0" i="0" u="none" strike="noStrike" cap="none">
                <a:solidFill>
                  <a:schemeClr val="dk1"/>
                </a:solidFill>
                <a:latin typeface="Arial"/>
                <a:ea typeface="Arial"/>
                <a:cs typeface="Arial"/>
                <a:sym typeface="Arial"/>
              </a:defRPr>
            </a:lvl6pPr>
            <a:lvl7pPr marL="2971800" marR="0" lvl="6" indent="-114300" algn="l" rtl="0">
              <a:spcBef>
                <a:spcPts val="360"/>
              </a:spcBef>
              <a:spcAft>
                <a:spcPts val="0"/>
              </a:spcAft>
              <a:buClr>
                <a:srgbClr val="2675B4"/>
              </a:buClr>
              <a:buSzPct val="100000"/>
              <a:buFont typeface="Noto Sans Symbols"/>
              <a:buChar char="▪"/>
              <a:defRPr sz="1800" b="0" i="0" u="none" strike="noStrike" cap="none">
                <a:solidFill>
                  <a:schemeClr val="dk1"/>
                </a:solidFill>
                <a:latin typeface="Arial"/>
                <a:ea typeface="Arial"/>
                <a:cs typeface="Arial"/>
                <a:sym typeface="Arial"/>
              </a:defRPr>
            </a:lvl7pPr>
            <a:lvl8pPr marL="3429000" marR="0" lvl="7" indent="-114300" algn="l" rtl="0">
              <a:spcBef>
                <a:spcPts val="360"/>
              </a:spcBef>
              <a:spcAft>
                <a:spcPts val="0"/>
              </a:spcAft>
              <a:buClr>
                <a:srgbClr val="2675B4"/>
              </a:buClr>
              <a:buSzPct val="100000"/>
              <a:buFont typeface="Noto Sans Symbols"/>
              <a:buChar char="▪"/>
              <a:defRPr sz="1800" b="0" i="0" u="none" strike="noStrike" cap="none">
                <a:solidFill>
                  <a:schemeClr val="dk1"/>
                </a:solidFill>
                <a:latin typeface="Arial"/>
                <a:ea typeface="Arial"/>
                <a:cs typeface="Arial"/>
                <a:sym typeface="Arial"/>
              </a:defRPr>
            </a:lvl8pPr>
            <a:lvl9pPr marL="3886200" marR="0" lvl="8" indent="-114300" algn="l" rtl="0">
              <a:spcBef>
                <a:spcPts val="360"/>
              </a:spcBef>
              <a:spcAft>
                <a:spcPts val="0"/>
              </a:spcAft>
              <a:buClr>
                <a:srgbClr val="2675B4"/>
              </a:buClr>
              <a:buSzPct val="100000"/>
              <a:buFont typeface="Noto Sans Symbols"/>
              <a:buChar char="▪"/>
              <a:defRPr sz="1800" b="0" i="0" u="none" strike="noStrike" cap="none">
                <a:solidFill>
                  <a:schemeClr val="dk1"/>
                </a:solidFill>
                <a:latin typeface="Arial"/>
                <a:ea typeface="Arial"/>
                <a:cs typeface="Arial"/>
                <a:sym typeface="Arial"/>
              </a:defRPr>
            </a:lvl9pPr>
          </a:lstStyle>
          <a:p>
            <a:endParaRPr/>
          </a:p>
        </p:txBody>
      </p:sp>
      <p:sp>
        <p:nvSpPr>
          <p:cNvPr id="87" name="Shape 87"/>
          <p:cNvSpPr txBox="1">
            <a:spLocks noGrp="1"/>
          </p:cNvSpPr>
          <p:nvPr>
            <p:ph type="body" idx="2"/>
          </p:nvPr>
        </p:nvSpPr>
        <p:spPr>
          <a:xfrm>
            <a:off x="4648200" y="1828800"/>
            <a:ext cx="3886200" cy="3886200"/>
          </a:xfrm>
          <a:prstGeom prst="rect">
            <a:avLst/>
          </a:prstGeom>
          <a:noFill/>
          <a:ln>
            <a:noFill/>
          </a:ln>
        </p:spPr>
        <p:txBody>
          <a:bodyPr lIns="91425" tIns="91425" rIns="91425" bIns="91425" anchor="t" anchorCtr="0"/>
          <a:lstStyle>
            <a:lvl1pPr marL="342900" marR="0" lvl="0" indent="-165100" algn="l" rtl="0">
              <a:spcBef>
                <a:spcPts val="560"/>
              </a:spcBef>
              <a:spcAft>
                <a:spcPts val="0"/>
              </a:spcAft>
              <a:buClr>
                <a:srgbClr val="2675B4"/>
              </a:buClr>
              <a:buSzPct val="100000"/>
              <a:buFont typeface="Noto Sans Symbols"/>
              <a:buChar char="▪"/>
              <a:defRPr sz="2800">
                <a:solidFill>
                  <a:schemeClr val="dk1"/>
                </a:solidFill>
                <a:latin typeface="Arial"/>
                <a:ea typeface="Arial"/>
                <a:cs typeface="Arial"/>
                <a:sym typeface="Arial"/>
              </a:defRPr>
            </a:lvl1pPr>
            <a:lvl2pPr marL="742950" marR="0" lvl="1" indent="-133350" algn="l" rtl="0">
              <a:spcBef>
                <a:spcPts val="480"/>
              </a:spcBef>
              <a:spcAft>
                <a:spcPts val="0"/>
              </a:spcAft>
              <a:buClr>
                <a:srgbClr val="2675B4"/>
              </a:buClr>
              <a:buSzPct val="100000"/>
              <a:buFont typeface="Noto Sans Symbols"/>
              <a:buChar char="▪"/>
              <a:defRPr sz="2400" b="0" i="0" u="none" strike="noStrike" cap="none">
                <a:solidFill>
                  <a:schemeClr val="dk1"/>
                </a:solidFill>
                <a:latin typeface="Arial"/>
                <a:ea typeface="Arial"/>
                <a:cs typeface="Arial"/>
                <a:sym typeface="Arial"/>
              </a:defRPr>
            </a:lvl2pPr>
            <a:lvl3pPr marL="1143000" marR="0" lvl="2" indent="-101600" algn="l" rtl="0">
              <a:spcBef>
                <a:spcPts val="400"/>
              </a:spcBef>
              <a:spcAft>
                <a:spcPts val="0"/>
              </a:spcAft>
              <a:buClr>
                <a:srgbClr val="2675B4"/>
              </a:buClr>
              <a:buSzPct val="100000"/>
              <a:buFont typeface="Noto Sans Symbols"/>
              <a:buChar char="▪"/>
              <a:defRPr sz="2000" b="0" i="0" u="none" strike="noStrike" cap="none">
                <a:solidFill>
                  <a:schemeClr val="dk1"/>
                </a:solidFill>
                <a:latin typeface="Arial"/>
                <a:ea typeface="Arial"/>
                <a:cs typeface="Arial"/>
                <a:sym typeface="Arial"/>
              </a:defRPr>
            </a:lvl3pPr>
            <a:lvl4pPr marL="1600200" marR="0" lvl="3" indent="-114300" algn="l" rtl="0">
              <a:spcBef>
                <a:spcPts val="360"/>
              </a:spcBef>
              <a:spcAft>
                <a:spcPts val="0"/>
              </a:spcAft>
              <a:buClr>
                <a:srgbClr val="2675B4"/>
              </a:buClr>
              <a:buSzPct val="100000"/>
              <a:buFont typeface="Noto Sans Symbols"/>
              <a:buChar char="▪"/>
              <a:defRPr sz="1800" b="0" i="0" u="none" strike="noStrike" cap="none">
                <a:solidFill>
                  <a:schemeClr val="dk1"/>
                </a:solidFill>
                <a:latin typeface="Arial"/>
                <a:ea typeface="Arial"/>
                <a:cs typeface="Arial"/>
                <a:sym typeface="Arial"/>
              </a:defRPr>
            </a:lvl4pPr>
            <a:lvl5pPr marL="2057400" marR="0" lvl="4" indent="-114300" algn="l" rtl="0">
              <a:spcBef>
                <a:spcPts val="360"/>
              </a:spcBef>
              <a:spcAft>
                <a:spcPts val="0"/>
              </a:spcAft>
              <a:buClr>
                <a:srgbClr val="2675B4"/>
              </a:buClr>
              <a:buSzPct val="100000"/>
              <a:buFont typeface="Noto Sans Symbols"/>
              <a:buChar char="▪"/>
              <a:defRPr sz="1800" b="0" i="0" u="none" strike="noStrike" cap="none">
                <a:solidFill>
                  <a:schemeClr val="dk1"/>
                </a:solidFill>
                <a:latin typeface="Arial"/>
                <a:ea typeface="Arial"/>
                <a:cs typeface="Arial"/>
                <a:sym typeface="Arial"/>
              </a:defRPr>
            </a:lvl5pPr>
            <a:lvl6pPr marL="2514600" marR="0" lvl="5" indent="-114300" algn="l" rtl="0">
              <a:spcBef>
                <a:spcPts val="360"/>
              </a:spcBef>
              <a:spcAft>
                <a:spcPts val="0"/>
              </a:spcAft>
              <a:buClr>
                <a:srgbClr val="2675B4"/>
              </a:buClr>
              <a:buSzPct val="100000"/>
              <a:buFont typeface="Noto Sans Symbols"/>
              <a:buChar char="▪"/>
              <a:defRPr sz="1800" b="0" i="0" u="none" strike="noStrike" cap="none">
                <a:solidFill>
                  <a:schemeClr val="dk1"/>
                </a:solidFill>
                <a:latin typeface="Arial"/>
                <a:ea typeface="Arial"/>
                <a:cs typeface="Arial"/>
                <a:sym typeface="Arial"/>
              </a:defRPr>
            </a:lvl6pPr>
            <a:lvl7pPr marL="2971800" marR="0" lvl="6" indent="-114300" algn="l" rtl="0">
              <a:spcBef>
                <a:spcPts val="360"/>
              </a:spcBef>
              <a:spcAft>
                <a:spcPts val="0"/>
              </a:spcAft>
              <a:buClr>
                <a:srgbClr val="2675B4"/>
              </a:buClr>
              <a:buSzPct val="100000"/>
              <a:buFont typeface="Noto Sans Symbols"/>
              <a:buChar char="▪"/>
              <a:defRPr sz="1800" b="0" i="0" u="none" strike="noStrike" cap="none">
                <a:solidFill>
                  <a:schemeClr val="dk1"/>
                </a:solidFill>
                <a:latin typeface="Arial"/>
                <a:ea typeface="Arial"/>
                <a:cs typeface="Arial"/>
                <a:sym typeface="Arial"/>
              </a:defRPr>
            </a:lvl7pPr>
            <a:lvl8pPr marL="3429000" marR="0" lvl="7" indent="-114300" algn="l" rtl="0">
              <a:spcBef>
                <a:spcPts val="360"/>
              </a:spcBef>
              <a:spcAft>
                <a:spcPts val="0"/>
              </a:spcAft>
              <a:buClr>
                <a:srgbClr val="2675B4"/>
              </a:buClr>
              <a:buSzPct val="100000"/>
              <a:buFont typeface="Noto Sans Symbols"/>
              <a:buChar char="▪"/>
              <a:defRPr sz="1800" b="0" i="0" u="none" strike="noStrike" cap="none">
                <a:solidFill>
                  <a:schemeClr val="dk1"/>
                </a:solidFill>
                <a:latin typeface="Arial"/>
                <a:ea typeface="Arial"/>
                <a:cs typeface="Arial"/>
                <a:sym typeface="Arial"/>
              </a:defRPr>
            </a:lvl8pPr>
            <a:lvl9pPr marL="3886200" marR="0" lvl="8" indent="-114300" algn="l" rtl="0">
              <a:spcBef>
                <a:spcPts val="360"/>
              </a:spcBef>
              <a:spcAft>
                <a:spcPts val="0"/>
              </a:spcAft>
              <a:buClr>
                <a:srgbClr val="2675B4"/>
              </a:buClr>
              <a:buSzPct val="100000"/>
              <a:buFont typeface="Noto Sans Symbols"/>
              <a:buChar char="▪"/>
              <a:defRPr sz="1800" b="0" i="0" u="none" strike="noStrike" cap="none">
                <a:solidFill>
                  <a:schemeClr val="dk1"/>
                </a:solidFill>
                <a:latin typeface="Arial"/>
                <a:ea typeface="Arial"/>
                <a:cs typeface="Arial"/>
                <a:sym typeface="Arial"/>
              </a:defRPr>
            </a:lvl9pPr>
          </a:lstStyle>
          <a:p>
            <a:endParaRPr/>
          </a:p>
        </p:txBody>
      </p:sp>
      <p:sp>
        <p:nvSpPr>
          <p:cNvPr id="88" name="Shape 88"/>
          <p:cNvSpPr txBox="1">
            <a:spLocks noGrp="1"/>
          </p:cNvSpPr>
          <p:nvPr>
            <p:ph type="ftr" idx="11"/>
          </p:nvPr>
        </p:nvSpPr>
        <p:spPr>
          <a:xfrm>
            <a:off x="609600" y="0"/>
            <a:ext cx="5105399" cy="304799"/>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None/>
              <a:defRPr sz="1200" b="0" i="0" u="none">
                <a:solidFill>
                  <a:schemeClr val="lt1"/>
                </a:solidFill>
                <a:latin typeface="Arial"/>
                <a:ea typeface="Arial"/>
                <a:cs typeface="Arial"/>
                <a:sym typeface="Arial"/>
              </a:defRPr>
            </a:lvl1pPr>
            <a:lvl2pPr marL="457200" marR="0" lvl="1"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2pPr>
            <a:lvl3pPr marL="914400" marR="0" lvl="2"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3pPr>
            <a:lvl4pPr marL="1371600" marR="0" lvl="3"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4pPr>
            <a:lvl5pPr marL="1828800" marR="0" lvl="4"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5pPr>
            <a:lvl6pPr marL="2286000" marR="0" lvl="5"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6pPr>
            <a:lvl7pPr marL="3200400" marR="0" lvl="6"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7pPr>
            <a:lvl8pPr marL="4572000" marR="0" lvl="7"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8pPr>
            <a:lvl9pPr marL="6400800" marR="0" lvl="8"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9pPr>
          </a:lstStyle>
          <a:p>
            <a:endParaRPr/>
          </a:p>
        </p:txBody>
      </p:sp>
      <p:sp>
        <p:nvSpPr>
          <p:cNvPr id="89" name="Shape 89"/>
          <p:cNvSpPr txBox="1">
            <a:spLocks noGrp="1"/>
          </p:cNvSpPr>
          <p:nvPr>
            <p:ph type="sldNum" idx="12"/>
          </p:nvPr>
        </p:nvSpPr>
        <p:spPr>
          <a:xfrm>
            <a:off x="7086600" y="5903912"/>
            <a:ext cx="1447800" cy="685799"/>
          </a:xfrm>
          <a:prstGeom prst="rect">
            <a:avLst/>
          </a:prstGeom>
          <a:noFill/>
          <a:ln>
            <a:noFill/>
          </a:ln>
        </p:spPr>
        <p:txBody>
          <a:bodyPr lIns="91425" tIns="0" rIns="91425" bIns="0" anchor="t" anchorCtr="0">
            <a:noAutofit/>
          </a:bodyPr>
          <a:lstStyle/>
          <a:p>
            <a:pPr marL="0" marR="0" lvl="0" indent="0" algn="r" rtl="0">
              <a:lnSpc>
                <a:spcPct val="100000"/>
              </a:lnSpc>
              <a:spcBef>
                <a:spcPts val="0"/>
              </a:spcBef>
              <a:spcAft>
                <a:spcPts val="0"/>
              </a:spcAft>
              <a:buClr>
                <a:srgbClr val="D9D9D9"/>
              </a:buClr>
              <a:buSzPct val="25000"/>
              <a:buFont typeface="Arial"/>
              <a:buNone/>
            </a:pPr>
            <a:fld id="{00000000-1234-1234-1234-123412341234}" type="slidenum">
              <a:rPr lang="en-US" sz="4400" b="1" i="0" u="none">
                <a:solidFill>
                  <a:srgbClr val="D9D9D9"/>
                </a:solidFill>
                <a:latin typeface="Arial"/>
                <a:ea typeface="Arial"/>
                <a:cs typeface="Arial"/>
                <a:sym typeface="Arial"/>
              </a:rPr>
              <a:t>‹#›</a:t>
            </a:fld>
            <a:endParaRPr lang="en-US" sz="4400" b="1" i="0" u="none">
              <a:solidFill>
                <a:srgbClr val="D9D9D9"/>
              </a:solidFill>
              <a:latin typeface="Arial"/>
              <a:ea typeface="Arial"/>
              <a:cs typeface="Arial"/>
              <a:sym typeface="Arial"/>
            </a:endParaRPr>
          </a:p>
        </p:txBody>
      </p:sp>
      <p:sp>
        <p:nvSpPr>
          <p:cNvPr id="90" name="Shape 90"/>
          <p:cNvSpPr txBox="1">
            <a:spLocks noGrp="1"/>
          </p:cNvSpPr>
          <p:nvPr>
            <p:ph type="dt" idx="10"/>
          </p:nvPr>
        </p:nvSpPr>
        <p:spPr>
          <a:xfrm>
            <a:off x="6629400" y="0"/>
            <a:ext cx="1904999" cy="304799"/>
          </a:xfrm>
          <a:prstGeom prst="rect">
            <a:avLst/>
          </a:prstGeom>
          <a:noFill/>
          <a:ln>
            <a:noFill/>
          </a:ln>
        </p:spPr>
        <p:txBody>
          <a:bodyPr lIns="91425" tIns="91425" rIns="91425" bIns="91425" anchor="t" anchorCtr="0"/>
          <a:lstStyle>
            <a:lvl1pPr marL="0" marR="0" lvl="0" indent="0" algn="r" rtl="0">
              <a:lnSpc>
                <a:spcPct val="100000"/>
              </a:lnSpc>
              <a:spcBef>
                <a:spcPts val="0"/>
              </a:spcBef>
              <a:spcAft>
                <a:spcPts val="0"/>
              </a:spcAft>
              <a:buNone/>
              <a:defRPr sz="1200" b="0" i="0" u="none">
                <a:solidFill>
                  <a:srgbClr val="808080"/>
                </a:solidFill>
                <a:latin typeface="Arial"/>
                <a:ea typeface="Arial"/>
                <a:cs typeface="Arial"/>
                <a:sym typeface="Arial"/>
              </a:defRPr>
            </a:lvl1pPr>
            <a:lvl2pPr marL="457200" marR="0" lvl="1"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2pPr>
            <a:lvl3pPr marL="914400" marR="0" lvl="2"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3pPr>
            <a:lvl4pPr marL="1371600" marR="0" lvl="3"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4pPr>
            <a:lvl5pPr marL="1828800" marR="0" lvl="4"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5pPr>
            <a:lvl6pPr marL="2286000" marR="0" lvl="5"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6pPr>
            <a:lvl7pPr marL="3200400" marR="0" lvl="6"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7pPr>
            <a:lvl8pPr marL="4572000" marR="0" lvl="7"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8pPr>
            <a:lvl9pPr marL="6400800" marR="0" lvl="8"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609600" y="762000"/>
            <a:ext cx="7924799" cy="685799"/>
          </a:xfrm>
          <a:prstGeom prst="rect">
            <a:avLst/>
          </a:prstGeom>
          <a:noFill/>
          <a:ln>
            <a:noFill/>
          </a:ln>
        </p:spPr>
        <p:txBody>
          <a:bodyPr lIns="91425" tIns="91425" rIns="91425" bIns="91425" anchor="t" anchorCtr="0"/>
          <a:lstStyle>
            <a:lvl1pPr marL="0" marR="0" lvl="0" indent="0" algn="l" rtl="0">
              <a:spcBef>
                <a:spcPts val="0"/>
              </a:spcBef>
              <a:spcAft>
                <a:spcPts val="0"/>
              </a:spcAft>
              <a:buNone/>
              <a:defRPr sz="3600" b="0" i="0" u="none" strike="noStrike" cap="none">
                <a:solidFill>
                  <a:schemeClr val="dk1"/>
                </a:solidFill>
                <a:latin typeface="Arial"/>
                <a:ea typeface="Arial"/>
                <a:cs typeface="Arial"/>
                <a:sym typeface="Arial"/>
              </a:defRPr>
            </a:lvl1pPr>
            <a:lvl2pPr marL="0" marR="0" lvl="1" indent="0" algn="l" rtl="0">
              <a:spcBef>
                <a:spcPts val="0"/>
              </a:spcBef>
              <a:spcAft>
                <a:spcPts val="0"/>
              </a:spcAft>
              <a:buNone/>
              <a:defRPr sz="3600" b="0" i="0" u="none" strike="noStrike" cap="none">
                <a:solidFill>
                  <a:schemeClr val="dk1"/>
                </a:solidFill>
                <a:latin typeface="Arial"/>
                <a:ea typeface="Arial"/>
                <a:cs typeface="Arial"/>
                <a:sym typeface="Arial"/>
              </a:defRPr>
            </a:lvl2pPr>
            <a:lvl3pPr marL="0" marR="0" lvl="2" indent="0" algn="l" rtl="0">
              <a:spcBef>
                <a:spcPts val="0"/>
              </a:spcBef>
              <a:spcAft>
                <a:spcPts val="0"/>
              </a:spcAft>
              <a:buNone/>
              <a:defRPr sz="3600" b="0" i="0" u="none" strike="noStrike" cap="none">
                <a:solidFill>
                  <a:schemeClr val="dk1"/>
                </a:solidFill>
                <a:latin typeface="Arial"/>
                <a:ea typeface="Arial"/>
                <a:cs typeface="Arial"/>
                <a:sym typeface="Arial"/>
              </a:defRPr>
            </a:lvl3pPr>
            <a:lvl4pPr marL="0" marR="0" lvl="3" indent="0" algn="l" rtl="0">
              <a:spcBef>
                <a:spcPts val="0"/>
              </a:spcBef>
              <a:spcAft>
                <a:spcPts val="0"/>
              </a:spcAft>
              <a:buNone/>
              <a:defRPr sz="3600" b="0" i="0" u="none" strike="noStrike" cap="none">
                <a:solidFill>
                  <a:schemeClr val="dk1"/>
                </a:solidFill>
                <a:latin typeface="Arial"/>
                <a:ea typeface="Arial"/>
                <a:cs typeface="Arial"/>
                <a:sym typeface="Arial"/>
              </a:defRPr>
            </a:lvl4pPr>
            <a:lvl5pPr marL="0" marR="0" lvl="4" indent="0" algn="l" rtl="0">
              <a:spcBef>
                <a:spcPts val="0"/>
              </a:spcBef>
              <a:spcAft>
                <a:spcPts val="0"/>
              </a:spcAft>
              <a:buNone/>
              <a:defRPr sz="3600" b="0" i="0" u="none" strike="noStrike" cap="none">
                <a:solidFill>
                  <a:schemeClr val="dk1"/>
                </a:solidFill>
                <a:latin typeface="Arial"/>
                <a:ea typeface="Arial"/>
                <a:cs typeface="Arial"/>
                <a:sym typeface="Arial"/>
              </a:defRPr>
            </a:lvl5pPr>
            <a:lvl6pPr marL="457200" marR="0" lvl="5" indent="0" algn="l" rtl="0">
              <a:spcBef>
                <a:spcPts val="0"/>
              </a:spcBef>
              <a:spcAft>
                <a:spcPts val="0"/>
              </a:spcAft>
              <a:buNone/>
              <a:defRPr sz="3600" b="0" i="0" u="none" strike="noStrike" cap="none">
                <a:solidFill>
                  <a:schemeClr val="dk1"/>
                </a:solidFill>
                <a:latin typeface="Arial"/>
                <a:ea typeface="Arial"/>
                <a:cs typeface="Arial"/>
                <a:sym typeface="Arial"/>
              </a:defRPr>
            </a:lvl6pPr>
            <a:lvl7pPr marL="914400" marR="0" lvl="6" indent="0" algn="l" rtl="0">
              <a:spcBef>
                <a:spcPts val="0"/>
              </a:spcBef>
              <a:spcAft>
                <a:spcPts val="0"/>
              </a:spcAft>
              <a:buNone/>
              <a:defRPr sz="3600" b="0" i="0" u="none" strike="noStrike" cap="none">
                <a:solidFill>
                  <a:schemeClr val="dk1"/>
                </a:solidFill>
                <a:latin typeface="Arial"/>
                <a:ea typeface="Arial"/>
                <a:cs typeface="Arial"/>
                <a:sym typeface="Arial"/>
              </a:defRPr>
            </a:lvl7pPr>
            <a:lvl8pPr marL="1371600" marR="0" lvl="7" indent="0" algn="l" rtl="0">
              <a:spcBef>
                <a:spcPts val="0"/>
              </a:spcBef>
              <a:spcAft>
                <a:spcPts val="0"/>
              </a:spcAft>
              <a:buNone/>
              <a:defRPr sz="3600" b="0" i="0" u="none" strike="noStrike" cap="none">
                <a:solidFill>
                  <a:schemeClr val="dk1"/>
                </a:solidFill>
                <a:latin typeface="Arial"/>
                <a:ea typeface="Arial"/>
                <a:cs typeface="Arial"/>
                <a:sym typeface="Arial"/>
              </a:defRPr>
            </a:lvl8pPr>
            <a:lvl9pPr marL="1828800" marR="0" lvl="8" indent="0" algn="l" rtl="0">
              <a:spcBef>
                <a:spcPts val="0"/>
              </a:spcBef>
              <a:spcAft>
                <a:spcPts val="0"/>
              </a:spcAft>
              <a:buNone/>
              <a:defRPr sz="3600" b="0" i="0" u="none" strike="noStrike" cap="none">
                <a:solidFill>
                  <a:schemeClr val="dk1"/>
                </a:solidFill>
                <a:latin typeface="Arial"/>
                <a:ea typeface="Arial"/>
                <a:cs typeface="Arial"/>
                <a:sym typeface="Arial"/>
              </a:defRPr>
            </a:lvl9pPr>
          </a:lstStyle>
          <a:p>
            <a:endParaRPr/>
          </a:p>
        </p:txBody>
      </p:sp>
      <p:sp>
        <p:nvSpPr>
          <p:cNvPr id="30" name="Shape 30"/>
          <p:cNvSpPr txBox="1">
            <a:spLocks noGrp="1"/>
          </p:cNvSpPr>
          <p:nvPr>
            <p:ph type="body" idx="1"/>
          </p:nvPr>
        </p:nvSpPr>
        <p:spPr>
          <a:xfrm>
            <a:off x="609600" y="1828800"/>
            <a:ext cx="7924799" cy="3886200"/>
          </a:xfrm>
          <a:prstGeom prst="rect">
            <a:avLst/>
          </a:prstGeom>
          <a:noFill/>
          <a:ln>
            <a:noFill/>
          </a:ln>
        </p:spPr>
        <p:txBody>
          <a:bodyPr lIns="91425" tIns="91425" rIns="91425" bIns="91425" anchor="t" anchorCtr="0"/>
          <a:lstStyle>
            <a:lvl1pPr marL="342900" marR="0" lvl="0" indent="-190500" algn="l" rtl="0">
              <a:spcBef>
                <a:spcPts val="480"/>
              </a:spcBef>
              <a:spcAft>
                <a:spcPts val="0"/>
              </a:spcAft>
              <a:buClr>
                <a:srgbClr val="2675B4"/>
              </a:buClr>
              <a:buSzPct val="100000"/>
              <a:buFont typeface="Noto Sans Symbols"/>
              <a:buChar char="▪"/>
              <a:defRPr sz="2400" b="0" i="0" u="none" strike="noStrike" cap="none">
                <a:solidFill>
                  <a:schemeClr val="dk1"/>
                </a:solidFill>
                <a:latin typeface="Arial"/>
                <a:ea typeface="Arial"/>
                <a:cs typeface="Arial"/>
                <a:sym typeface="Arial"/>
              </a:defRPr>
            </a:lvl1pPr>
            <a:lvl2pPr marL="742950" marR="0" lvl="1" indent="-171450" algn="l" rtl="0">
              <a:spcBef>
                <a:spcPts val="360"/>
              </a:spcBef>
              <a:spcAft>
                <a:spcPts val="0"/>
              </a:spcAft>
              <a:buClr>
                <a:srgbClr val="2675B4"/>
              </a:buClr>
              <a:buSzPct val="100000"/>
              <a:buFont typeface="Noto Sans Symbols"/>
              <a:buChar char="▪"/>
              <a:defRPr sz="1800" b="0" i="0" u="none" strike="noStrike" cap="none">
                <a:solidFill>
                  <a:schemeClr val="dk1"/>
                </a:solidFill>
                <a:latin typeface="Arial"/>
                <a:ea typeface="Arial"/>
                <a:cs typeface="Arial"/>
                <a:sym typeface="Arial"/>
              </a:defRPr>
            </a:lvl2pPr>
            <a:lvl3pPr marL="1143000" marR="0" lvl="2" indent="-114300" algn="l" rtl="0">
              <a:spcBef>
                <a:spcPts val="360"/>
              </a:spcBef>
              <a:spcAft>
                <a:spcPts val="0"/>
              </a:spcAft>
              <a:buClr>
                <a:srgbClr val="2675B4"/>
              </a:buClr>
              <a:buSzPct val="100000"/>
              <a:buFont typeface="Noto Sans Symbols"/>
              <a:buChar char="▪"/>
              <a:defRPr sz="1800" b="0" i="0" u="none" strike="noStrike" cap="none">
                <a:solidFill>
                  <a:schemeClr val="dk1"/>
                </a:solidFill>
                <a:latin typeface="Arial"/>
                <a:ea typeface="Arial"/>
                <a:cs typeface="Arial"/>
                <a:sym typeface="Arial"/>
              </a:defRPr>
            </a:lvl3pPr>
            <a:lvl4pPr marL="1600200" marR="0" lvl="3" indent="-114300" algn="l" rtl="0">
              <a:spcBef>
                <a:spcPts val="360"/>
              </a:spcBef>
              <a:spcAft>
                <a:spcPts val="0"/>
              </a:spcAft>
              <a:buClr>
                <a:srgbClr val="2675B4"/>
              </a:buClr>
              <a:buSzPct val="100000"/>
              <a:buFont typeface="Noto Sans Symbols"/>
              <a:buChar char="▪"/>
              <a:defRPr sz="1800" b="0" i="0" u="none" strike="noStrike" cap="none">
                <a:solidFill>
                  <a:schemeClr val="dk1"/>
                </a:solidFill>
                <a:latin typeface="Arial"/>
                <a:ea typeface="Arial"/>
                <a:cs typeface="Arial"/>
                <a:sym typeface="Arial"/>
              </a:defRPr>
            </a:lvl4pPr>
            <a:lvl5pPr marL="2057400" marR="0" lvl="4" indent="-114300" algn="l" rtl="0">
              <a:spcBef>
                <a:spcPts val="360"/>
              </a:spcBef>
              <a:spcAft>
                <a:spcPts val="0"/>
              </a:spcAft>
              <a:buClr>
                <a:srgbClr val="2675B4"/>
              </a:buClr>
              <a:buSzPct val="100000"/>
              <a:buFont typeface="Noto Sans Symbols"/>
              <a:buChar char="▪"/>
              <a:defRPr sz="1800" b="0" i="0" u="none" strike="noStrike" cap="none">
                <a:solidFill>
                  <a:schemeClr val="dk1"/>
                </a:solidFill>
                <a:latin typeface="Arial"/>
                <a:ea typeface="Arial"/>
                <a:cs typeface="Arial"/>
                <a:sym typeface="Arial"/>
              </a:defRPr>
            </a:lvl5pPr>
            <a:lvl6pPr marL="2514600" marR="0" lvl="5" indent="-114300" algn="l" rtl="0">
              <a:spcBef>
                <a:spcPts val="360"/>
              </a:spcBef>
              <a:spcAft>
                <a:spcPts val="0"/>
              </a:spcAft>
              <a:buClr>
                <a:srgbClr val="2675B4"/>
              </a:buClr>
              <a:buSzPct val="100000"/>
              <a:buFont typeface="Noto Sans Symbols"/>
              <a:buChar char="▪"/>
              <a:defRPr sz="1800" b="0" i="0" u="none" strike="noStrike" cap="none">
                <a:solidFill>
                  <a:schemeClr val="dk1"/>
                </a:solidFill>
                <a:latin typeface="Arial"/>
                <a:ea typeface="Arial"/>
                <a:cs typeface="Arial"/>
                <a:sym typeface="Arial"/>
              </a:defRPr>
            </a:lvl6pPr>
            <a:lvl7pPr marL="2971800" marR="0" lvl="6" indent="-114300" algn="l" rtl="0">
              <a:spcBef>
                <a:spcPts val="360"/>
              </a:spcBef>
              <a:spcAft>
                <a:spcPts val="0"/>
              </a:spcAft>
              <a:buClr>
                <a:srgbClr val="2675B4"/>
              </a:buClr>
              <a:buSzPct val="100000"/>
              <a:buFont typeface="Noto Sans Symbols"/>
              <a:buChar char="▪"/>
              <a:defRPr sz="1800" b="0" i="0" u="none" strike="noStrike" cap="none">
                <a:solidFill>
                  <a:schemeClr val="dk1"/>
                </a:solidFill>
                <a:latin typeface="Arial"/>
                <a:ea typeface="Arial"/>
                <a:cs typeface="Arial"/>
                <a:sym typeface="Arial"/>
              </a:defRPr>
            </a:lvl7pPr>
            <a:lvl8pPr marL="3429000" marR="0" lvl="7" indent="-114300" algn="l" rtl="0">
              <a:spcBef>
                <a:spcPts val="360"/>
              </a:spcBef>
              <a:spcAft>
                <a:spcPts val="0"/>
              </a:spcAft>
              <a:buClr>
                <a:srgbClr val="2675B4"/>
              </a:buClr>
              <a:buSzPct val="100000"/>
              <a:buFont typeface="Noto Sans Symbols"/>
              <a:buChar char="▪"/>
              <a:defRPr sz="1800" b="0" i="0" u="none" strike="noStrike" cap="none">
                <a:solidFill>
                  <a:schemeClr val="dk1"/>
                </a:solidFill>
                <a:latin typeface="Arial"/>
                <a:ea typeface="Arial"/>
                <a:cs typeface="Arial"/>
                <a:sym typeface="Arial"/>
              </a:defRPr>
            </a:lvl8pPr>
            <a:lvl9pPr marL="3886200" marR="0" lvl="8" indent="-114300" algn="l" rtl="0">
              <a:spcBef>
                <a:spcPts val="360"/>
              </a:spcBef>
              <a:spcAft>
                <a:spcPts val="0"/>
              </a:spcAft>
              <a:buClr>
                <a:srgbClr val="2675B4"/>
              </a:buClr>
              <a:buSzPct val="100000"/>
              <a:buFont typeface="Noto Sans Symbols"/>
              <a:buChar char="▪"/>
              <a:defRPr sz="1800" b="0" i="0" u="none" strike="noStrike" cap="none">
                <a:solidFill>
                  <a:schemeClr val="dk1"/>
                </a:solidFill>
                <a:latin typeface="Arial"/>
                <a:ea typeface="Arial"/>
                <a:cs typeface="Arial"/>
                <a:sym typeface="Arial"/>
              </a:defRPr>
            </a:lvl9pPr>
          </a:lstStyle>
          <a:p>
            <a:endParaRPr/>
          </a:p>
        </p:txBody>
      </p:sp>
      <p:sp>
        <p:nvSpPr>
          <p:cNvPr id="31" name="Shape 31"/>
          <p:cNvSpPr txBox="1">
            <a:spLocks noGrp="1"/>
          </p:cNvSpPr>
          <p:nvPr>
            <p:ph type="ftr" idx="11"/>
          </p:nvPr>
        </p:nvSpPr>
        <p:spPr>
          <a:xfrm>
            <a:off x="609600" y="0"/>
            <a:ext cx="5105399" cy="304799"/>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None/>
              <a:defRPr sz="1200" b="0" i="0" u="none">
                <a:solidFill>
                  <a:schemeClr val="lt1"/>
                </a:solidFill>
                <a:latin typeface="Arial"/>
                <a:ea typeface="Arial"/>
                <a:cs typeface="Arial"/>
                <a:sym typeface="Arial"/>
              </a:defRPr>
            </a:lvl1pPr>
            <a:lvl2pPr marL="457200" marR="0" lvl="1"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2pPr>
            <a:lvl3pPr marL="914400" marR="0" lvl="2"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3pPr>
            <a:lvl4pPr marL="1371600" marR="0" lvl="3"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4pPr>
            <a:lvl5pPr marL="1828800" marR="0" lvl="4"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5pPr>
            <a:lvl6pPr marL="2286000" marR="0" lvl="5"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6pPr>
            <a:lvl7pPr marL="3200400" marR="0" lvl="6"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7pPr>
            <a:lvl8pPr marL="4572000" marR="0" lvl="7"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8pPr>
            <a:lvl9pPr marL="6400800" marR="0" lvl="8"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9pPr>
          </a:lstStyle>
          <a:p>
            <a:endParaRPr/>
          </a:p>
        </p:txBody>
      </p:sp>
      <p:sp>
        <p:nvSpPr>
          <p:cNvPr id="32" name="Shape 32"/>
          <p:cNvSpPr txBox="1">
            <a:spLocks noGrp="1"/>
          </p:cNvSpPr>
          <p:nvPr>
            <p:ph type="sldNum" idx="12"/>
          </p:nvPr>
        </p:nvSpPr>
        <p:spPr>
          <a:xfrm>
            <a:off x="7086600" y="5903912"/>
            <a:ext cx="1447800" cy="685799"/>
          </a:xfrm>
          <a:prstGeom prst="rect">
            <a:avLst/>
          </a:prstGeom>
          <a:noFill/>
          <a:ln>
            <a:noFill/>
          </a:ln>
        </p:spPr>
        <p:txBody>
          <a:bodyPr lIns="91425" tIns="0" rIns="91425" bIns="0" anchor="t" anchorCtr="0">
            <a:noAutofit/>
          </a:bodyPr>
          <a:lstStyle/>
          <a:p>
            <a:pPr marL="0" marR="0" lvl="0" indent="0" algn="r" rtl="0">
              <a:lnSpc>
                <a:spcPct val="100000"/>
              </a:lnSpc>
              <a:spcBef>
                <a:spcPts val="0"/>
              </a:spcBef>
              <a:spcAft>
                <a:spcPts val="0"/>
              </a:spcAft>
              <a:buClr>
                <a:srgbClr val="D9D9D9"/>
              </a:buClr>
              <a:buSzPct val="25000"/>
              <a:buFont typeface="Arial"/>
              <a:buNone/>
            </a:pPr>
            <a:fld id="{00000000-1234-1234-1234-123412341234}" type="slidenum">
              <a:rPr lang="en-US" sz="4400" b="1" i="0" u="none">
                <a:solidFill>
                  <a:srgbClr val="D9D9D9"/>
                </a:solidFill>
                <a:latin typeface="Arial"/>
                <a:ea typeface="Arial"/>
                <a:cs typeface="Arial"/>
                <a:sym typeface="Arial"/>
              </a:rPr>
              <a:t>‹#›</a:t>
            </a:fld>
            <a:endParaRPr lang="en-US" sz="4400" b="1" i="0" u="none">
              <a:solidFill>
                <a:srgbClr val="D9D9D9"/>
              </a:solidFill>
              <a:latin typeface="Arial"/>
              <a:ea typeface="Arial"/>
              <a:cs typeface="Arial"/>
              <a:sym typeface="Arial"/>
            </a:endParaRPr>
          </a:p>
        </p:txBody>
      </p:sp>
      <p:sp>
        <p:nvSpPr>
          <p:cNvPr id="33" name="Shape 33"/>
          <p:cNvSpPr txBox="1">
            <a:spLocks noGrp="1"/>
          </p:cNvSpPr>
          <p:nvPr>
            <p:ph type="dt" idx="10"/>
          </p:nvPr>
        </p:nvSpPr>
        <p:spPr>
          <a:xfrm>
            <a:off x="6629400" y="0"/>
            <a:ext cx="1904999" cy="304799"/>
          </a:xfrm>
          <a:prstGeom prst="rect">
            <a:avLst/>
          </a:prstGeom>
          <a:noFill/>
          <a:ln>
            <a:noFill/>
          </a:ln>
        </p:spPr>
        <p:txBody>
          <a:bodyPr lIns="91425" tIns="91425" rIns="91425" bIns="91425" anchor="t" anchorCtr="0"/>
          <a:lstStyle>
            <a:lvl1pPr marL="0" marR="0" lvl="0" indent="0" algn="r" rtl="0">
              <a:lnSpc>
                <a:spcPct val="100000"/>
              </a:lnSpc>
              <a:spcBef>
                <a:spcPts val="0"/>
              </a:spcBef>
              <a:spcAft>
                <a:spcPts val="0"/>
              </a:spcAft>
              <a:buNone/>
              <a:defRPr sz="1200" b="0" i="0" u="none">
                <a:solidFill>
                  <a:srgbClr val="808080"/>
                </a:solidFill>
                <a:latin typeface="Arial"/>
                <a:ea typeface="Arial"/>
                <a:cs typeface="Arial"/>
                <a:sym typeface="Arial"/>
              </a:defRPr>
            </a:lvl1pPr>
            <a:lvl2pPr marL="457200" marR="0" lvl="1"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2pPr>
            <a:lvl3pPr marL="914400" marR="0" lvl="2"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3pPr>
            <a:lvl4pPr marL="1371600" marR="0" lvl="3"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4pPr>
            <a:lvl5pPr marL="1828800" marR="0" lvl="4"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5pPr>
            <a:lvl6pPr marL="2286000" marR="0" lvl="5"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6pPr>
            <a:lvl7pPr marL="3200400" marR="0" lvl="6"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7pPr>
            <a:lvl8pPr marL="4572000" marR="0" lvl="7"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8pPr>
            <a:lvl9pPr marL="6400800" marR="0" lvl="8"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34"/>
        <p:cNvGrpSpPr/>
        <p:nvPr/>
      </p:nvGrpSpPr>
      <p:grpSpPr>
        <a:xfrm>
          <a:off x="0" y="0"/>
          <a:ext cx="0" cy="0"/>
          <a:chOff x="0" y="0"/>
          <a:chExt cx="0" cy="0"/>
        </a:xfrm>
      </p:grpSpPr>
      <p:sp>
        <p:nvSpPr>
          <p:cNvPr id="35" name="Shape 35"/>
          <p:cNvSpPr txBox="1">
            <a:spLocks noGrp="1"/>
          </p:cNvSpPr>
          <p:nvPr>
            <p:ph type="title"/>
          </p:nvPr>
        </p:nvSpPr>
        <p:spPr>
          <a:xfrm>
            <a:off x="722312" y="4406900"/>
            <a:ext cx="7772400" cy="1362075"/>
          </a:xfrm>
          <a:prstGeom prst="rect">
            <a:avLst/>
          </a:prstGeom>
          <a:noFill/>
          <a:ln>
            <a:noFill/>
          </a:ln>
        </p:spPr>
        <p:txBody>
          <a:bodyPr lIns="91425" tIns="91425" rIns="91425" bIns="91425" anchor="t" anchorCtr="0"/>
          <a:lstStyle>
            <a:lvl1pPr marL="0" marR="0" lvl="0" indent="0" algn="l" rtl="0">
              <a:spcBef>
                <a:spcPts val="0"/>
              </a:spcBef>
              <a:spcAft>
                <a:spcPts val="0"/>
              </a:spcAft>
              <a:buNone/>
              <a:defRPr sz="4000" b="1" i="0" u="none" strike="noStrike" cap="none">
                <a:solidFill>
                  <a:schemeClr val="dk1"/>
                </a:solidFill>
                <a:latin typeface="Arial"/>
                <a:ea typeface="Arial"/>
                <a:cs typeface="Arial"/>
                <a:sym typeface="Arial"/>
              </a:defRPr>
            </a:lvl1pPr>
            <a:lvl2pPr marL="0" marR="0" lvl="1" indent="0" algn="l" rtl="0">
              <a:spcBef>
                <a:spcPts val="0"/>
              </a:spcBef>
              <a:spcAft>
                <a:spcPts val="0"/>
              </a:spcAft>
              <a:buNone/>
              <a:defRPr sz="3600" b="0" i="0" u="none" strike="noStrike" cap="none">
                <a:solidFill>
                  <a:schemeClr val="dk1"/>
                </a:solidFill>
                <a:latin typeface="Arial"/>
                <a:ea typeface="Arial"/>
                <a:cs typeface="Arial"/>
                <a:sym typeface="Arial"/>
              </a:defRPr>
            </a:lvl2pPr>
            <a:lvl3pPr marL="0" marR="0" lvl="2" indent="0" algn="l" rtl="0">
              <a:spcBef>
                <a:spcPts val="0"/>
              </a:spcBef>
              <a:spcAft>
                <a:spcPts val="0"/>
              </a:spcAft>
              <a:buNone/>
              <a:defRPr sz="3600" b="0" i="0" u="none" strike="noStrike" cap="none">
                <a:solidFill>
                  <a:schemeClr val="dk1"/>
                </a:solidFill>
                <a:latin typeface="Arial"/>
                <a:ea typeface="Arial"/>
                <a:cs typeface="Arial"/>
                <a:sym typeface="Arial"/>
              </a:defRPr>
            </a:lvl3pPr>
            <a:lvl4pPr marL="0" marR="0" lvl="3" indent="0" algn="l" rtl="0">
              <a:spcBef>
                <a:spcPts val="0"/>
              </a:spcBef>
              <a:spcAft>
                <a:spcPts val="0"/>
              </a:spcAft>
              <a:buNone/>
              <a:defRPr sz="3600" b="0" i="0" u="none" strike="noStrike" cap="none">
                <a:solidFill>
                  <a:schemeClr val="dk1"/>
                </a:solidFill>
                <a:latin typeface="Arial"/>
                <a:ea typeface="Arial"/>
                <a:cs typeface="Arial"/>
                <a:sym typeface="Arial"/>
              </a:defRPr>
            </a:lvl4pPr>
            <a:lvl5pPr marL="0" marR="0" lvl="4" indent="0" algn="l" rtl="0">
              <a:spcBef>
                <a:spcPts val="0"/>
              </a:spcBef>
              <a:spcAft>
                <a:spcPts val="0"/>
              </a:spcAft>
              <a:buNone/>
              <a:defRPr sz="3600" b="0" i="0" u="none" strike="noStrike" cap="none">
                <a:solidFill>
                  <a:schemeClr val="dk1"/>
                </a:solidFill>
                <a:latin typeface="Arial"/>
                <a:ea typeface="Arial"/>
                <a:cs typeface="Arial"/>
                <a:sym typeface="Arial"/>
              </a:defRPr>
            </a:lvl5pPr>
            <a:lvl6pPr marL="457200" marR="0" lvl="5" indent="0" algn="l" rtl="0">
              <a:spcBef>
                <a:spcPts val="0"/>
              </a:spcBef>
              <a:spcAft>
                <a:spcPts val="0"/>
              </a:spcAft>
              <a:buNone/>
              <a:defRPr sz="3600" b="0" i="0" u="none" strike="noStrike" cap="none">
                <a:solidFill>
                  <a:schemeClr val="dk1"/>
                </a:solidFill>
                <a:latin typeface="Arial"/>
                <a:ea typeface="Arial"/>
                <a:cs typeface="Arial"/>
                <a:sym typeface="Arial"/>
              </a:defRPr>
            </a:lvl6pPr>
            <a:lvl7pPr marL="914400" marR="0" lvl="6" indent="0" algn="l" rtl="0">
              <a:spcBef>
                <a:spcPts val="0"/>
              </a:spcBef>
              <a:spcAft>
                <a:spcPts val="0"/>
              </a:spcAft>
              <a:buNone/>
              <a:defRPr sz="3600" b="0" i="0" u="none" strike="noStrike" cap="none">
                <a:solidFill>
                  <a:schemeClr val="dk1"/>
                </a:solidFill>
                <a:latin typeface="Arial"/>
                <a:ea typeface="Arial"/>
                <a:cs typeface="Arial"/>
                <a:sym typeface="Arial"/>
              </a:defRPr>
            </a:lvl7pPr>
            <a:lvl8pPr marL="1371600" marR="0" lvl="7" indent="0" algn="l" rtl="0">
              <a:spcBef>
                <a:spcPts val="0"/>
              </a:spcBef>
              <a:spcAft>
                <a:spcPts val="0"/>
              </a:spcAft>
              <a:buNone/>
              <a:defRPr sz="3600" b="0" i="0" u="none" strike="noStrike" cap="none">
                <a:solidFill>
                  <a:schemeClr val="dk1"/>
                </a:solidFill>
                <a:latin typeface="Arial"/>
                <a:ea typeface="Arial"/>
                <a:cs typeface="Arial"/>
                <a:sym typeface="Arial"/>
              </a:defRPr>
            </a:lvl8pPr>
            <a:lvl9pPr marL="1828800" marR="0" lvl="8" indent="0" algn="l" rtl="0">
              <a:spcBef>
                <a:spcPts val="0"/>
              </a:spcBef>
              <a:spcAft>
                <a:spcPts val="0"/>
              </a:spcAft>
              <a:buNone/>
              <a:defRPr sz="3600" b="0" i="0" u="none" strike="noStrike" cap="none">
                <a:solidFill>
                  <a:schemeClr val="dk1"/>
                </a:solidFill>
                <a:latin typeface="Arial"/>
                <a:ea typeface="Arial"/>
                <a:cs typeface="Arial"/>
                <a:sym typeface="Arial"/>
              </a:defRPr>
            </a:lvl9pPr>
          </a:lstStyle>
          <a:p>
            <a:endParaRPr/>
          </a:p>
        </p:txBody>
      </p:sp>
      <p:sp>
        <p:nvSpPr>
          <p:cNvPr id="36" name="Shape 36"/>
          <p:cNvSpPr txBox="1">
            <a:spLocks noGrp="1"/>
          </p:cNvSpPr>
          <p:nvPr>
            <p:ph type="body" idx="1"/>
          </p:nvPr>
        </p:nvSpPr>
        <p:spPr>
          <a:xfrm>
            <a:off x="722312" y="2906713"/>
            <a:ext cx="7772400" cy="1500187"/>
          </a:xfrm>
          <a:prstGeom prst="rect">
            <a:avLst/>
          </a:prstGeom>
          <a:noFill/>
          <a:ln>
            <a:noFill/>
          </a:ln>
        </p:spPr>
        <p:txBody>
          <a:bodyPr lIns="91425" tIns="91425" rIns="91425" bIns="91425" anchor="b" anchorCtr="0"/>
          <a:lstStyle>
            <a:lvl1pPr marL="0" marR="0" lvl="0" indent="0" algn="l" rtl="0">
              <a:spcBef>
                <a:spcPts val="400"/>
              </a:spcBef>
              <a:spcAft>
                <a:spcPts val="0"/>
              </a:spcAft>
              <a:buClr>
                <a:srgbClr val="2675B4"/>
              </a:buClr>
              <a:buFont typeface="Noto Sans Symbols"/>
              <a:buNone/>
              <a:defRPr sz="2000">
                <a:solidFill>
                  <a:schemeClr val="dk1"/>
                </a:solidFill>
                <a:latin typeface="Arial"/>
                <a:ea typeface="Arial"/>
                <a:cs typeface="Arial"/>
                <a:sym typeface="Arial"/>
              </a:defRPr>
            </a:lvl1pPr>
            <a:lvl2pPr marL="457200" marR="0" lvl="1" indent="0" algn="l" rtl="0">
              <a:spcBef>
                <a:spcPts val="360"/>
              </a:spcBef>
              <a:spcAft>
                <a:spcPts val="0"/>
              </a:spcAft>
              <a:buClr>
                <a:srgbClr val="2675B4"/>
              </a:buClr>
              <a:buFont typeface="Noto Sans Symbols"/>
              <a:buNone/>
              <a:defRPr sz="1800" b="0" i="0" u="none" strike="noStrike" cap="none">
                <a:solidFill>
                  <a:schemeClr val="dk1"/>
                </a:solidFill>
                <a:latin typeface="Arial"/>
                <a:ea typeface="Arial"/>
                <a:cs typeface="Arial"/>
                <a:sym typeface="Arial"/>
              </a:defRPr>
            </a:lvl2pPr>
            <a:lvl3pPr marL="914400" marR="0" lvl="2" indent="0" algn="l" rtl="0">
              <a:spcBef>
                <a:spcPts val="320"/>
              </a:spcBef>
              <a:spcAft>
                <a:spcPts val="0"/>
              </a:spcAft>
              <a:buClr>
                <a:srgbClr val="2675B4"/>
              </a:buClr>
              <a:buFont typeface="Noto Sans Symbols"/>
              <a:buNone/>
              <a:defRPr sz="1600" b="0" i="0" u="none" strike="noStrike" cap="none">
                <a:solidFill>
                  <a:schemeClr val="dk1"/>
                </a:solidFill>
                <a:latin typeface="Arial"/>
                <a:ea typeface="Arial"/>
                <a:cs typeface="Arial"/>
                <a:sym typeface="Arial"/>
              </a:defRPr>
            </a:lvl3pPr>
            <a:lvl4pPr marL="1371600" marR="0" lvl="3" indent="0" algn="l" rtl="0">
              <a:spcBef>
                <a:spcPts val="280"/>
              </a:spcBef>
              <a:spcAft>
                <a:spcPts val="0"/>
              </a:spcAft>
              <a:buClr>
                <a:srgbClr val="2675B4"/>
              </a:buClr>
              <a:buFont typeface="Noto Sans Symbols"/>
              <a:buNone/>
              <a:defRPr sz="1400" b="0" i="0" u="none" strike="noStrike" cap="none">
                <a:solidFill>
                  <a:schemeClr val="dk1"/>
                </a:solidFill>
                <a:latin typeface="Arial"/>
                <a:ea typeface="Arial"/>
                <a:cs typeface="Arial"/>
                <a:sym typeface="Arial"/>
              </a:defRPr>
            </a:lvl4pPr>
            <a:lvl5pPr marL="1828800" marR="0" lvl="4" indent="0" algn="l" rtl="0">
              <a:spcBef>
                <a:spcPts val="280"/>
              </a:spcBef>
              <a:spcAft>
                <a:spcPts val="0"/>
              </a:spcAft>
              <a:buClr>
                <a:srgbClr val="2675B4"/>
              </a:buClr>
              <a:buFont typeface="Noto Sans Symbols"/>
              <a:buNone/>
              <a:defRPr sz="1400" b="0" i="0" u="none" strike="noStrike" cap="none">
                <a:solidFill>
                  <a:schemeClr val="dk1"/>
                </a:solidFill>
                <a:latin typeface="Arial"/>
                <a:ea typeface="Arial"/>
                <a:cs typeface="Arial"/>
                <a:sym typeface="Arial"/>
              </a:defRPr>
            </a:lvl5pPr>
            <a:lvl6pPr marL="2286000" marR="0" lvl="5" indent="0" algn="l" rtl="0">
              <a:spcBef>
                <a:spcPts val="280"/>
              </a:spcBef>
              <a:spcAft>
                <a:spcPts val="0"/>
              </a:spcAft>
              <a:buClr>
                <a:srgbClr val="2675B4"/>
              </a:buClr>
              <a:buFont typeface="Noto Sans Symbols"/>
              <a:buNone/>
              <a:defRPr sz="1400" b="0" i="0" u="none" strike="noStrike" cap="none">
                <a:solidFill>
                  <a:schemeClr val="dk1"/>
                </a:solidFill>
                <a:latin typeface="Arial"/>
                <a:ea typeface="Arial"/>
                <a:cs typeface="Arial"/>
                <a:sym typeface="Arial"/>
              </a:defRPr>
            </a:lvl6pPr>
            <a:lvl7pPr marL="2743200" marR="0" lvl="6" indent="0" algn="l" rtl="0">
              <a:spcBef>
                <a:spcPts val="280"/>
              </a:spcBef>
              <a:spcAft>
                <a:spcPts val="0"/>
              </a:spcAft>
              <a:buClr>
                <a:srgbClr val="2675B4"/>
              </a:buClr>
              <a:buFont typeface="Noto Sans Symbols"/>
              <a:buNone/>
              <a:defRPr sz="1400" b="0" i="0" u="none" strike="noStrike" cap="none">
                <a:solidFill>
                  <a:schemeClr val="dk1"/>
                </a:solidFill>
                <a:latin typeface="Arial"/>
                <a:ea typeface="Arial"/>
                <a:cs typeface="Arial"/>
                <a:sym typeface="Arial"/>
              </a:defRPr>
            </a:lvl7pPr>
            <a:lvl8pPr marL="3200400" marR="0" lvl="7" indent="0" algn="l" rtl="0">
              <a:spcBef>
                <a:spcPts val="280"/>
              </a:spcBef>
              <a:spcAft>
                <a:spcPts val="0"/>
              </a:spcAft>
              <a:buClr>
                <a:srgbClr val="2675B4"/>
              </a:buClr>
              <a:buFont typeface="Noto Sans Symbols"/>
              <a:buNone/>
              <a:defRPr sz="1400" b="0" i="0" u="none" strike="noStrike" cap="none">
                <a:solidFill>
                  <a:schemeClr val="dk1"/>
                </a:solidFill>
                <a:latin typeface="Arial"/>
                <a:ea typeface="Arial"/>
                <a:cs typeface="Arial"/>
                <a:sym typeface="Arial"/>
              </a:defRPr>
            </a:lvl8pPr>
            <a:lvl9pPr marL="3657600" marR="0" lvl="8" indent="0" algn="l" rtl="0">
              <a:spcBef>
                <a:spcPts val="280"/>
              </a:spcBef>
              <a:spcAft>
                <a:spcPts val="0"/>
              </a:spcAft>
              <a:buClr>
                <a:srgbClr val="2675B4"/>
              </a:buClr>
              <a:buFont typeface="Noto Sans Symbols"/>
              <a:buNone/>
              <a:defRPr sz="1400" b="0" i="0" u="none" strike="noStrike" cap="none">
                <a:solidFill>
                  <a:schemeClr val="dk1"/>
                </a:solidFill>
                <a:latin typeface="Arial"/>
                <a:ea typeface="Arial"/>
                <a:cs typeface="Arial"/>
                <a:sym typeface="Arial"/>
              </a:defRPr>
            </a:lvl9pPr>
          </a:lstStyle>
          <a:p>
            <a:endParaRPr/>
          </a:p>
        </p:txBody>
      </p:sp>
      <p:sp>
        <p:nvSpPr>
          <p:cNvPr id="37" name="Shape 37"/>
          <p:cNvSpPr txBox="1">
            <a:spLocks noGrp="1"/>
          </p:cNvSpPr>
          <p:nvPr>
            <p:ph type="ftr" idx="11"/>
          </p:nvPr>
        </p:nvSpPr>
        <p:spPr>
          <a:xfrm>
            <a:off x="609600" y="0"/>
            <a:ext cx="5105399" cy="304799"/>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None/>
              <a:defRPr sz="1200" b="0" i="0" u="none">
                <a:solidFill>
                  <a:schemeClr val="lt1"/>
                </a:solidFill>
                <a:latin typeface="Arial"/>
                <a:ea typeface="Arial"/>
                <a:cs typeface="Arial"/>
                <a:sym typeface="Arial"/>
              </a:defRPr>
            </a:lvl1pPr>
            <a:lvl2pPr marL="457200" marR="0" lvl="1"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2pPr>
            <a:lvl3pPr marL="914400" marR="0" lvl="2"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3pPr>
            <a:lvl4pPr marL="1371600" marR="0" lvl="3"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4pPr>
            <a:lvl5pPr marL="1828800" marR="0" lvl="4"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5pPr>
            <a:lvl6pPr marL="2286000" marR="0" lvl="5"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6pPr>
            <a:lvl7pPr marL="3200400" marR="0" lvl="6"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7pPr>
            <a:lvl8pPr marL="4572000" marR="0" lvl="7"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8pPr>
            <a:lvl9pPr marL="6400800" marR="0" lvl="8"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9pPr>
          </a:lstStyle>
          <a:p>
            <a:endParaRPr/>
          </a:p>
        </p:txBody>
      </p:sp>
      <p:sp>
        <p:nvSpPr>
          <p:cNvPr id="38" name="Shape 38"/>
          <p:cNvSpPr txBox="1">
            <a:spLocks noGrp="1"/>
          </p:cNvSpPr>
          <p:nvPr>
            <p:ph type="sldNum" idx="12"/>
          </p:nvPr>
        </p:nvSpPr>
        <p:spPr>
          <a:xfrm>
            <a:off x="7086600" y="5903912"/>
            <a:ext cx="1447800" cy="685799"/>
          </a:xfrm>
          <a:prstGeom prst="rect">
            <a:avLst/>
          </a:prstGeom>
          <a:noFill/>
          <a:ln>
            <a:noFill/>
          </a:ln>
        </p:spPr>
        <p:txBody>
          <a:bodyPr lIns="91425" tIns="0" rIns="91425" bIns="0" anchor="t" anchorCtr="0">
            <a:noAutofit/>
          </a:bodyPr>
          <a:lstStyle/>
          <a:p>
            <a:pPr marL="0" marR="0" lvl="0" indent="0" algn="r" rtl="0">
              <a:lnSpc>
                <a:spcPct val="100000"/>
              </a:lnSpc>
              <a:spcBef>
                <a:spcPts val="0"/>
              </a:spcBef>
              <a:spcAft>
                <a:spcPts val="0"/>
              </a:spcAft>
              <a:buClr>
                <a:srgbClr val="D9D9D9"/>
              </a:buClr>
              <a:buSzPct val="25000"/>
              <a:buFont typeface="Arial"/>
              <a:buNone/>
            </a:pPr>
            <a:fld id="{00000000-1234-1234-1234-123412341234}" type="slidenum">
              <a:rPr lang="en-US" sz="4400" b="1" i="0" u="none">
                <a:solidFill>
                  <a:srgbClr val="D9D9D9"/>
                </a:solidFill>
                <a:latin typeface="Arial"/>
                <a:ea typeface="Arial"/>
                <a:cs typeface="Arial"/>
                <a:sym typeface="Arial"/>
              </a:rPr>
              <a:t>‹#›</a:t>
            </a:fld>
            <a:endParaRPr lang="en-US" sz="4400" b="1" i="0" u="none">
              <a:solidFill>
                <a:srgbClr val="D9D9D9"/>
              </a:solidFill>
              <a:latin typeface="Arial"/>
              <a:ea typeface="Arial"/>
              <a:cs typeface="Arial"/>
              <a:sym typeface="Arial"/>
            </a:endParaRPr>
          </a:p>
        </p:txBody>
      </p:sp>
      <p:sp>
        <p:nvSpPr>
          <p:cNvPr id="39" name="Shape 39"/>
          <p:cNvSpPr txBox="1">
            <a:spLocks noGrp="1"/>
          </p:cNvSpPr>
          <p:nvPr>
            <p:ph type="dt" idx="10"/>
          </p:nvPr>
        </p:nvSpPr>
        <p:spPr>
          <a:xfrm>
            <a:off x="6629400" y="0"/>
            <a:ext cx="1904999" cy="304799"/>
          </a:xfrm>
          <a:prstGeom prst="rect">
            <a:avLst/>
          </a:prstGeom>
          <a:noFill/>
          <a:ln>
            <a:noFill/>
          </a:ln>
        </p:spPr>
        <p:txBody>
          <a:bodyPr lIns="91425" tIns="91425" rIns="91425" bIns="91425" anchor="t" anchorCtr="0"/>
          <a:lstStyle>
            <a:lvl1pPr marL="0" marR="0" lvl="0" indent="0" algn="r" rtl="0">
              <a:lnSpc>
                <a:spcPct val="100000"/>
              </a:lnSpc>
              <a:spcBef>
                <a:spcPts val="0"/>
              </a:spcBef>
              <a:spcAft>
                <a:spcPts val="0"/>
              </a:spcAft>
              <a:buNone/>
              <a:defRPr sz="1200" b="0" i="0" u="none">
                <a:solidFill>
                  <a:srgbClr val="808080"/>
                </a:solidFill>
                <a:latin typeface="Arial"/>
                <a:ea typeface="Arial"/>
                <a:cs typeface="Arial"/>
                <a:sym typeface="Arial"/>
              </a:defRPr>
            </a:lvl1pPr>
            <a:lvl2pPr marL="457200" marR="0" lvl="1"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2pPr>
            <a:lvl3pPr marL="914400" marR="0" lvl="2"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3pPr>
            <a:lvl4pPr marL="1371600" marR="0" lvl="3"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4pPr>
            <a:lvl5pPr marL="1828800" marR="0" lvl="4"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5pPr>
            <a:lvl6pPr marL="2286000" marR="0" lvl="5"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6pPr>
            <a:lvl7pPr marL="3200400" marR="0" lvl="6"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7pPr>
            <a:lvl8pPr marL="4572000" marR="0" lvl="7"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8pPr>
            <a:lvl9pPr marL="6400800" marR="0" lvl="8"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vertTitleAndTx">
  <p:cSld name="Vertical Title and Text">
    <p:spTree>
      <p:nvGrpSpPr>
        <p:cNvPr id="1" name="Shape 40"/>
        <p:cNvGrpSpPr/>
        <p:nvPr/>
      </p:nvGrpSpPr>
      <p:grpSpPr>
        <a:xfrm>
          <a:off x="0" y="0"/>
          <a:ext cx="0" cy="0"/>
          <a:chOff x="0" y="0"/>
          <a:chExt cx="0" cy="0"/>
        </a:xfrm>
      </p:grpSpPr>
      <p:sp>
        <p:nvSpPr>
          <p:cNvPr id="41" name="Shape 41"/>
          <p:cNvSpPr txBox="1">
            <a:spLocks noGrp="1"/>
          </p:cNvSpPr>
          <p:nvPr>
            <p:ph type="title"/>
          </p:nvPr>
        </p:nvSpPr>
        <p:spPr>
          <a:xfrm rot="5400000">
            <a:off x="5067300" y="2247900"/>
            <a:ext cx="4953000" cy="1981199"/>
          </a:xfrm>
          <a:prstGeom prst="rect">
            <a:avLst/>
          </a:prstGeom>
          <a:noFill/>
          <a:ln>
            <a:noFill/>
          </a:ln>
        </p:spPr>
        <p:txBody>
          <a:bodyPr lIns="91425" tIns="91425" rIns="91425" bIns="91425" anchor="t" anchorCtr="0"/>
          <a:lstStyle>
            <a:lvl1pPr marL="0" marR="0" lvl="0" indent="0" algn="l" rtl="0">
              <a:spcBef>
                <a:spcPts val="0"/>
              </a:spcBef>
              <a:spcAft>
                <a:spcPts val="0"/>
              </a:spcAft>
              <a:buNone/>
              <a:defRPr sz="3600" b="0" i="0" u="none" strike="noStrike" cap="none">
                <a:solidFill>
                  <a:schemeClr val="dk1"/>
                </a:solidFill>
                <a:latin typeface="Arial"/>
                <a:ea typeface="Arial"/>
                <a:cs typeface="Arial"/>
                <a:sym typeface="Arial"/>
              </a:defRPr>
            </a:lvl1pPr>
            <a:lvl2pPr marL="0" marR="0" lvl="1" indent="0" algn="l" rtl="0">
              <a:spcBef>
                <a:spcPts val="0"/>
              </a:spcBef>
              <a:spcAft>
                <a:spcPts val="0"/>
              </a:spcAft>
              <a:buNone/>
              <a:defRPr sz="3600" b="0" i="0" u="none" strike="noStrike" cap="none">
                <a:solidFill>
                  <a:schemeClr val="dk1"/>
                </a:solidFill>
                <a:latin typeface="Arial"/>
                <a:ea typeface="Arial"/>
                <a:cs typeface="Arial"/>
                <a:sym typeface="Arial"/>
              </a:defRPr>
            </a:lvl2pPr>
            <a:lvl3pPr marL="0" marR="0" lvl="2" indent="0" algn="l" rtl="0">
              <a:spcBef>
                <a:spcPts val="0"/>
              </a:spcBef>
              <a:spcAft>
                <a:spcPts val="0"/>
              </a:spcAft>
              <a:buNone/>
              <a:defRPr sz="3600" b="0" i="0" u="none" strike="noStrike" cap="none">
                <a:solidFill>
                  <a:schemeClr val="dk1"/>
                </a:solidFill>
                <a:latin typeface="Arial"/>
                <a:ea typeface="Arial"/>
                <a:cs typeface="Arial"/>
                <a:sym typeface="Arial"/>
              </a:defRPr>
            </a:lvl3pPr>
            <a:lvl4pPr marL="0" marR="0" lvl="3" indent="0" algn="l" rtl="0">
              <a:spcBef>
                <a:spcPts val="0"/>
              </a:spcBef>
              <a:spcAft>
                <a:spcPts val="0"/>
              </a:spcAft>
              <a:buNone/>
              <a:defRPr sz="3600" b="0" i="0" u="none" strike="noStrike" cap="none">
                <a:solidFill>
                  <a:schemeClr val="dk1"/>
                </a:solidFill>
                <a:latin typeface="Arial"/>
                <a:ea typeface="Arial"/>
                <a:cs typeface="Arial"/>
                <a:sym typeface="Arial"/>
              </a:defRPr>
            </a:lvl4pPr>
            <a:lvl5pPr marL="0" marR="0" lvl="4" indent="0" algn="l" rtl="0">
              <a:spcBef>
                <a:spcPts val="0"/>
              </a:spcBef>
              <a:spcAft>
                <a:spcPts val="0"/>
              </a:spcAft>
              <a:buNone/>
              <a:defRPr sz="3600" b="0" i="0" u="none" strike="noStrike" cap="none">
                <a:solidFill>
                  <a:schemeClr val="dk1"/>
                </a:solidFill>
                <a:latin typeface="Arial"/>
                <a:ea typeface="Arial"/>
                <a:cs typeface="Arial"/>
                <a:sym typeface="Arial"/>
              </a:defRPr>
            </a:lvl5pPr>
            <a:lvl6pPr marL="457200" marR="0" lvl="5" indent="0" algn="l" rtl="0">
              <a:spcBef>
                <a:spcPts val="0"/>
              </a:spcBef>
              <a:spcAft>
                <a:spcPts val="0"/>
              </a:spcAft>
              <a:buNone/>
              <a:defRPr sz="3600" b="0" i="0" u="none" strike="noStrike" cap="none">
                <a:solidFill>
                  <a:schemeClr val="dk1"/>
                </a:solidFill>
                <a:latin typeface="Arial"/>
                <a:ea typeface="Arial"/>
                <a:cs typeface="Arial"/>
                <a:sym typeface="Arial"/>
              </a:defRPr>
            </a:lvl6pPr>
            <a:lvl7pPr marL="914400" marR="0" lvl="6" indent="0" algn="l" rtl="0">
              <a:spcBef>
                <a:spcPts val="0"/>
              </a:spcBef>
              <a:spcAft>
                <a:spcPts val="0"/>
              </a:spcAft>
              <a:buNone/>
              <a:defRPr sz="3600" b="0" i="0" u="none" strike="noStrike" cap="none">
                <a:solidFill>
                  <a:schemeClr val="dk1"/>
                </a:solidFill>
                <a:latin typeface="Arial"/>
                <a:ea typeface="Arial"/>
                <a:cs typeface="Arial"/>
                <a:sym typeface="Arial"/>
              </a:defRPr>
            </a:lvl7pPr>
            <a:lvl8pPr marL="1371600" marR="0" lvl="7" indent="0" algn="l" rtl="0">
              <a:spcBef>
                <a:spcPts val="0"/>
              </a:spcBef>
              <a:spcAft>
                <a:spcPts val="0"/>
              </a:spcAft>
              <a:buNone/>
              <a:defRPr sz="3600" b="0" i="0" u="none" strike="noStrike" cap="none">
                <a:solidFill>
                  <a:schemeClr val="dk1"/>
                </a:solidFill>
                <a:latin typeface="Arial"/>
                <a:ea typeface="Arial"/>
                <a:cs typeface="Arial"/>
                <a:sym typeface="Arial"/>
              </a:defRPr>
            </a:lvl8pPr>
            <a:lvl9pPr marL="1828800" marR="0" lvl="8" indent="0" algn="l" rtl="0">
              <a:spcBef>
                <a:spcPts val="0"/>
              </a:spcBef>
              <a:spcAft>
                <a:spcPts val="0"/>
              </a:spcAft>
              <a:buNone/>
              <a:defRPr sz="3600" b="0" i="0" u="none" strike="noStrike" cap="none">
                <a:solidFill>
                  <a:schemeClr val="dk1"/>
                </a:solidFill>
                <a:latin typeface="Arial"/>
                <a:ea typeface="Arial"/>
                <a:cs typeface="Arial"/>
                <a:sym typeface="Arial"/>
              </a:defRPr>
            </a:lvl9pPr>
          </a:lstStyle>
          <a:p>
            <a:endParaRPr/>
          </a:p>
        </p:txBody>
      </p:sp>
      <p:sp>
        <p:nvSpPr>
          <p:cNvPr id="42" name="Shape 42"/>
          <p:cNvSpPr txBox="1">
            <a:spLocks noGrp="1"/>
          </p:cNvSpPr>
          <p:nvPr>
            <p:ph type="body" idx="1"/>
          </p:nvPr>
        </p:nvSpPr>
        <p:spPr>
          <a:xfrm rot="5400000">
            <a:off x="1028699" y="342900"/>
            <a:ext cx="4953000" cy="5791200"/>
          </a:xfrm>
          <a:prstGeom prst="rect">
            <a:avLst/>
          </a:prstGeom>
          <a:noFill/>
          <a:ln>
            <a:noFill/>
          </a:ln>
        </p:spPr>
        <p:txBody>
          <a:bodyPr lIns="91425" tIns="91425" rIns="91425" bIns="91425" anchor="t" anchorCtr="0"/>
          <a:lstStyle>
            <a:lvl1pPr marL="342900" marR="0" lvl="0" indent="-190500" algn="l" rtl="0">
              <a:spcBef>
                <a:spcPts val="480"/>
              </a:spcBef>
              <a:spcAft>
                <a:spcPts val="0"/>
              </a:spcAft>
              <a:buClr>
                <a:srgbClr val="2675B4"/>
              </a:buClr>
              <a:buSzPct val="100000"/>
              <a:buFont typeface="Noto Sans Symbols"/>
              <a:buChar char="▪"/>
              <a:defRPr sz="2400">
                <a:solidFill>
                  <a:schemeClr val="dk1"/>
                </a:solidFill>
                <a:latin typeface="Arial"/>
                <a:ea typeface="Arial"/>
                <a:cs typeface="Arial"/>
                <a:sym typeface="Arial"/>
              </a:defRPr>
            </a:lvl1pPr>
            <a:lvl2pPr marL="742950" marR="0" lvl="1" indent="-171450" algn="l" rtl="0">
              <a:spcBef>
                <a:spcPts val="360"/>
              </a:spcBef>
              <a:spcAft>
                <a:spcPts val="0"/>
              </a:spcAft>
              <a:buClr>
                <a:srgbClr val="2675B4"/>
              </a:buClr>
              <a:buSzPct val="100000"/>
              <a:buFont typeface="Noto Sans Symbols"/>
              <a:buChar char="▪"/>
              <a:defRPr sz="1800" b="0" i="0" u="none" strike="noStrike" cap="none">
                <a:solidFill>
                  <a:schemeClr val="dk1"/>
                </a:solidFill>
                <a:latin typeface="Arial"/>
                <a:ea typeface="Arial"/>
                <a:cs typeface="Arial"/>
                <a:sym typeface="Arial"/>
              </a:defRPr>
            </a:lvl2pPr>
            <a:lvl3pPr marL="1143000" marR="0" lvl="2" indent="-114300" algn="l" rtl="0">
              <a:spcBef>
                <a:spcPts val="360"/>
              </a:spcBef>
              <a:spcAft>
                <a:spcPts val="0"/>
              </a:spcAft>
              <a:buClr>
                <a:srgbClr val="2675B4"/>
              </a:buClr>
              <a:buSzPct val="100000"/>
              <a:buFont typeface="Noto Sans Symbols"/>
              <a:buChar char="▪"/>
              <a:defRPr sz="1800" b="0" i="0" u="none" strike="noStrike" cap="none">
                <a:solidFill>
                  <a:schemeClr val="dk1"/>
                </a:solidFill>
                <a:latin typeface="Arial"/>
                <a:ea typeface="Arial"/>
                <a:cs typeface="Arial"/>
                <a:sym typeface="Arial"/>
              </a:defRPr>
            </a:lvl3pPr>
            <a:lvl4pPr marL="1600200" marR="0" lvl="3" indent="-114300" algn="l" rtl="0">
              <a:spcBef>
                <a:spcPts val="360"/>
              </a:spcBef>
              <a:spcAft>
                <a:spcPts val="0"/>
              </a:spcAft>
              <a:buClr>
                <a:srgbClr val="2675B4"/>
              </a:buClr>
              <a:buSzPct val="100000"/>
              <a:buFont typeface="Noto Sans Symbols"/>
              <a:buChar char="▪"/>
              <a:defRPr sz="1800" b="0" i="0" u="none" strike="noStrike" cap="none">
                <a:solidFill>
                  <a:schemeClr val="dk1"/>
                </a:solidFill>
                <a:latin typeface="Arial"/>
                <a:ea typeface="Arial"/>
                <a:cs typeface="Arial"/>
                <a:sym typeface="Arial"/>
              </a:defRPr>
            </a:lvl4pPr>
            <a:lvl5pPr marL="2057400" marR="0" lvl="4" indent="-114300" algn="l" rtl="0">
              <a:spcBef>
                <a:spcPts val="360"/>
              </a:spcBef>
              <a:spcAft>
                <a:spcPts val="0"/>
              </a:spcAft>
              <a:buClr>
                <a:srgbClr val="2675B4"/>
              </a:buClr>
              <a:buSzPct val="100000"/>
              <a:buFont typeface="Noto Sans Symbols"/>
              <a:buChar char="▪"/>
              <a:defRPr sz="1800" b="0" i="0" u="none" strike="noStrike" cap="none">
                <a:solidFill>
                  <a:schemeClr val="dk1"/>
                </a:solidFill>
                <a:latin typeface="Arial"/>
                <a:ea typeface="Arial"/>
                <a:cs typeface="Arial"/>
                <a:sym typeface="Arial"/>
              </a:defRPr>
            </a:lvl5pPr>
            <a:lvl6pPr marL="2514600" marR="0" lvl="5" indent="-114300" algn="l" rtl="0">
              <a:spcBef>
                <a:spcPts val="360"/>
              </a:spcBef>
              <a:spcAft>
                <a:spcPts val="0"/>
              </a:spcAft>
              <a:buClr>
                <a:srgbClr val="2675B4"/>
              </a:buClr>
              <a:buSzPct val="100000"/>
              <a:buFont typeface="Noto Sans Symbols"/>
              <a:buChar char="▪"/>
              <a:defRPr sz="1800" b="0" i="0" u="none" strike="noStrike" cap="none">
                <a:solidFill>
                  <a:schemeClr val="dk1"/>
                </a:solidFill>
                <a:latin typeface="Arial"/>
                <a:ea typeface="Arial"/>
                <a:cs typeface="Arial"/>
                <a:sym typeface="Arial"/>
              </a:defRPr>
            </a:lvl6pPr>
            <a:lvl7pPr marL="2971800" marR="0" lvl="6" indent="-114300" algn="l" rtl="0">
              <a:spcBef>
                <a:spcPts val="360"/>
              </a:spcBef>
              <a:spcAft>
                <a:spcPts val="0"/>
              </a:spcAft>
              <a:buClr>
                <a:srgbClr val="2675B4"/>
              </a:buClr>
              <a:buSzPct val="100000"/>
              <a:buFont typeface="Noto Sans Symbols"/>
              <a:buChar char="▪"/>
              <a:defRPr sz="1800" b="0" i="0" u="none" strike="noStrike" cap="none">
                <a:solidFill>
                  <a:schemeClr val="dk1"/>
                </a:solidFill>
                <a:latin typeface="Arial"/>
                <a:ea typeface="Arial"/>
                <a:cs typeface="Arial"/>
                <a:sym typeface="Arial"/>
              </a:defRPr>
            </a:lvl7pPr>
            <a:lvl8pPr marL="3429000" marR="0" lvl="7" indent="-114300" algn="l" rtl="0">
              <a:spcBef>
                <a:spcPts val="360"/>
              </a:spcBef>
              <a:spcAft>
                <a:spcPts val="0"/>
              </a:spcAft>
              <a:buClr>
                <a:srgbClr val="2675B4"/>
              </a:buClr>
              <a:buSzPct val="100000"/>
              <a:buFont typeface="Noto Sans Symbols"/>
              <a:buChar char="▪"/>
              <a:defRPr sz="1800" b="0" i="0" u="none" strike="noStrike" cap="none">
                <a:solidFill>
                  <a:schemeClr val="dk1"/>
                </a:solidFill>
                <a:latin typeface="Arial"/>
                <a:ea typeface="Arial"/>
                <a:cs typeface="Arial"/>
                <a:sym typeface="Arial"/>
              </a:defRPr>
            </a:lvl8pPr>
            <a:lvl9pPr marL="3886200" marR="0" lvl="8" indent="-114300" algn="l" rtl="0">
              <a:spcBef>
                <a:spcPts val="360"/>
              </a:spcBef>
              <a:spcAft>
                <a:spcPts val="0"/>
              </a:spcAft>
              <a:buClr>
                <a:srgbClr val="2675B4"/>
              </a:buClr>
              <a:buSzPct val="100000"/>
              <a:buFont typeface="Noto Sans Symbols"/>
              <a:buChar char="▪"/>
              <a:defRPr sz="1800" b="0" i="0" u="none" strike="noStrike" cap="none">
                <a:solidFill>
                  <a:schemeClr val="dk1"/>
                </a:solidFill>
                <a:latin typeface="Arial"/>
                <a:ea typeface="Arial"/>
                <a:cs typeface="Arial"/>
                <a:sym typeface="Arial"/>
              </a:defRPr>
            </a:lvl9pPr>
          </a:lstStyle>
          <a:p>
            <a:endParaRPr/>
          </a:p>
        </p:txBody>
      </p:sp>
      <p:sp>
        <p:nvSpPr>
          <p:cNvPr id="43" name="Shape 43"/>
          <p:cNvSpPr txBox="1">
            <a:spLocks noGrp="1"/>
          </p:cNvSpPr>
          <p:nvPr>
            <p:ph type="ftr" idx="11"/>
          </p:nvPr>
        </p:nvSpPr>
        <p:spPr>
          <a:xfrm>
            <a:off x="609600" y="0"/>
            <a:ext cx="5105399" cy="304799"/>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None/>
              <a:defRPr sz="1200" b="0" i="0" u="none">
                <a:solidFill>
                  <a:schemeClr val="lt1"/>
                </a:solidFill>
                <a:latin typeface="Arial"/>
                <a:ea typeface="Arial"/>
                <a:cs typeface="Arial"/>
                <a:sym typeface="Arial"/>
              </a:defRPr>
            </a:lvl1pPr>
            <a:lvl2pPr marL="457200" marR="0" lvl="1"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2pPr>
            <a:lvl3pPr marL="914400" marR="0" lvl="2"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3pPr>
            <a:lvl4pPr marL="1371600" marR="0" lvl="3"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4pPr>
            <a:lvl5pPr marL="1828800" marR="0" lvl="4"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5pPr>
            <a:lvl6pPr marL="2286000" marR="0" lvl="5"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6pPr>
            <a:lvl7pPr marL="3200400" marR="0" lvl="6"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7pPr>
            <a:lvl8pPr marL="4572000" marR="0" lvl="7"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8pPr>
            <a:lvl9pPr marL="6400800" marR="0" lvl="8"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9pPr>
          </a:lstStyle>
          <a:p>
            <a:endParaRPr/>
          </a:p>
        </p:txBody>
      </p:sp>
      <p:sp>
        <p:nvSpPr>
          <p:cNvPr id="44" name="Shape 44"/>
          <p:cNvSpPr txBox="1">
            <a:spLocks noGrp="1"/>
          </p:cNvSpPr>
          <p:nvPr>
            <p:ph type="sldNum" idx="12"/>
          </p:nvPr>
        </p:nvSpPr>
        <p:spPr>
          <a:xfrm>
            <a:off x="7086600" y="5903912"/>
            <a:ext cx="1447800" cy="685799"/>
          </a:xfrm>
          <a:prstGeom prst="rect">
            <a:avLst/>
          </a:prstGeom>
          <a:noFill/>
          <a:ln>
            <a:noFill/>
          </a:ln>
        </p:spPr>
        <p:txBody>
          <a:bodyPr lIns="91425" tIns="0" rIns="91425" bIns="0" anchor="t" anchorCtr="0">
            <a:noAutofit/>
          </a:bodyPr>
          <a:lstStyle/>
          <a:p>
            <a:pPr marL="0" marR="0" lvl="0" indent="0" algn="r" rtl="0">
              <a:lnSpc>
                <a:spcPct val="100000"/>
              </a:lnSpc>
              <a:spcBef>
                <a:spcPts val="0"/>
              </a:spcBef>
              <a:spcAft>
                <a:spcPts val="0"/>
              </a:spcAft>
              <a:buClr>
                <a:srgbClr val="D9D9D9"/>
              </a:buClr>
              <a:buSzPct val="25000"/>
              <a:buFont typeface="Arial"/>
              <a:buNone/>
            </a:pPr>
            <a:fld id="{00000000-1234-1234-1234-123412341234}" type="slidenum">
              <a:rPr lang="en-US" sz="4400" b="1" i="0" u="none">
                <a:solidFill>
                  <a:srgbClr val="D9D9D9"/>
                </a:solidFill>
                <a:latin typeface="Arial"/>
                <a:ea typeface="Arial"/>
                <a:cs typeface="Arial"/>
                <a:sym typeface="Arial"/>
              </a:rPr>
              <a:t>‹#›</a:t>
            </a:fld>
            <a:endParaRPr lang="en-US" sz="4400" b="1" i="0" u="none">
              <a:solidFill>
                <a:srgbClr val="D9D9D9"/>
              </a:solidFill>
              <a:latin typeface="Arial"/>
              <a:ea typeface="Arial"/>
              <a:cs typeface="Arial"/>
              <a:sym typeface="Arial"/>
            </a:endParaRPr>
          </a:p>
        </p:txBody>
      </p:sp>
      <p:sp>
        <p:nvSpPr>
          <p:cNvPr id="45" name="Shape 45"/>
          <p:cNvSpPr txBox="1">
            <a:spLocks noGrp="1"/>
          </p:cNvSpPr>
          <p:nvPr>
            <p:ph type="dt" idx="10"/>
          </p:nvPr>
        </p:nvSpPr>
        <p:spPr>
          <a:xfrm>
            <a:off x="6629400" y="0"/>
            <a:ext cx="1904999" cy="304799"/>
          </a:xfrm>
          <a:prstGeom prst="rect">
            <a:avLst/>
          </a:prstGeom>
          <a:noFill/>
          <a:ln>
            <a:noFill/>
          </a:ln>
        </p:spPr>
        <p:txBody>
          <a:bodyPr lIns="91425" tIns="91425" rIns="91425" bIns="91425" anchor="t" anchorCtr="0"/>
          <a:lstStyle>
            <a:lvl1pPr marL="0" marR="0" lvl="0" indent="0" algn="r" rtl="0">
              <a:lnSpc>
                <a:spcPct val="100000"/>
              </a:lnSpc>
              <a:spcBef>
                <a:spcPts val="0"/>
              </a:spcBef>
              <a:spcAft>
                <a:spcPts val="0"/>
              </a:spcAft>
              <a:buNone/>
              <a:defRPr sz="1200" b="0" i="0" u="none">
                <a:solidFill>
                  <a:srgbClr val="808080"/>
                </a:solidFill>
                <a:latin typeface="Arial"/>
                <a:ea typeface="Arial"/>
                <a:cs typeface="Arial"/>
                <a:sym typeface="Arial"/>
              </a:defRPr>
            </a:lvl1pPr>
            <a:lvl2pPr marL="457200" marR="0" lvl="1"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2pPr>
            <a:lvl3pPr marL="914400" marR="0" lvl="2"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3pPr>
            <a:lvl4pPr marL="1371600" marR="0" lvl="3"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4pPr>
            <a:lvl5pPr marL="1828800" marR="0" lvl="4"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5pPr>
            <a:lvl6pPr marL="2286000" marR="0" lvl="5"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6pPr>
            <a:lvl7pPr marL="3200400" marR="0" lvl="6"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7pPr>
            <a:lvl8pPr marL="4572000" marR="0" lvl="7"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8pPr>
            <a:lvl9pPr marL="6400800" marR="0" lvl="8"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vertTx">
  <p:cSld name="Title and Vertical Text">
    <p:spTree>
      <p:nvGrpSpPr>
        <p:cNvPr id="1" name="Shape 46"/>
        <p:cNvGrpSpPr/>
        <p:nvPr/>
      </p:nvGrpSpPr>
      <p:grpSpPr>
        <a:xfrm>
          <a:off x="0" y="0"/>
          <a:ext cx="0" cy="0"/>
          <a:chOff x="0" y="0"/>
          <a:chExt cx="0" cy="0"/>
        </a:xfrm>
      </p:grpSpPr>
      <p:sp>
        <p:nvSpPr>
          <p:cNvPr id="47" name="Shape 47"/>
          <p:cNvSpPr txBox="1">
            <a:spLocks noGrp="1"/>
          </p:cNvSpPr>
          <p:nvPr>
            <p:ph type="title"/>
          </p:nvPr>
        </p:nvSpPr>
        <p:spPr>
          <a:xfrm>
            <a:off x="609600" y="762000"/>
            <a:ext cx="7924799" cy="685799"/>
          </a:xfrm>
          <a:prstGeom prst="rect">
            <a:avLst/>
          </a:prstGeom>
          <a:noFill/>
          <a:ln>
            <a:noFill/>
          </a:ln>
        </p:spPr>
        <p:txBody>
          <a:bodyPr lIns="91425" tIns="91425" rIns="91425" bIns="91425" anchor="t" anchorCtr="0"/>
          <a:lstStyle>
            <a:lvl1pPr marL="0" marR="0" lvl="0" indent="0" algn="l" rtl="0">
              <a:spcBef>
                <a:spcPts val="0"/>
              </a:spcBef>
              <a:spcAft>
                <a:spcPts val="0"/>
              </a:spcAft>
              <a:buNone/>
              <a:defRPr sz="3600" b="0" i="0" u="none" strike="noStrike" cap="none">
                <a:solidFill>
                  <a:schemeClr val="dk1"/>
                </a:solidFill>
                <a:latin typeface="Arial"/>
                <a:ea typeface="Arial"/>
                <a:cs typeface="Arial"/>
                <a:sym typeface="Arial"/>
              </a:defRPr>
            </a:lvl1pPr>
            <a:lvl2pPr marL="0" marR="0" lvl="1" indent="0" algn="l" rtl="0">
              <a:spcBef>
                <a:spcPts val="0"/>
              </a:spcBef>
              <a:spcAft>
                <a:spcPts val="0"/>
              </a:spcAft>
              <a:buNone/>
              <a:defRPr sz="3600" b="0" i="0" u="none" strike="noStrike" cap="none">
                <a:solidFill>
                  <a:schemeClr val="dk1"/>
                </a:solidFill>
                <a:latin typeface="Arial"/>
                <a:ea typeface="Arial"/>
                <a:cs typeface="Arial"/>
                <a:sym typeface="Arial"/>
              </a:defRPr>
            </a:lvl2pPr>
            <a:lvl3pPr marL="0" marR="0" lvl="2" indent="0" algn="l" rtl="0">
              <a:spcBef>
                <a:spcPts val="0"/>
              </a:spcBef>
              <a:spcAft>
                <a:spcPts val="0"/>
              </a:spcAft>
              <a:buNone/>
              <a:defRPr sz="3600" b="0" i="0" u="none" strike="noStrike" cap="none">
                <a:solidFill>
                  <a:schemeClr val="dk1"/>
                </a:solidFill>
                <a:latin typeface="Arial"/>
                <a:ea typeface="Arial"/>
                <a:cs typeface="Arial"/>
                <a:sym typeface="Arial"/>
              </a:defRPr>
            </a:lvl3pPr>
            <a:lvl4pPr marL="0" marR="0" lvl="3" indent="0" algn="l" rtl="0">
              <a:spcBef>
                <a:spcPts val="0"/>
              </a:spcBef>
              <a:spcAft>
                <a:spcPts val="0"/>
              </a:spcAft>
              <a:buNone/>
              <a:defRPr sz="3600" b="0" i="0" u="none" strike="noStrike" cap="none">
                <a:solidFill>
                  <a:schemeClr val="dk1"/>
                </a:solidFill>
                <a:latin typeface="Arial"/>
                <a:ea typeface="Arial"/>
                <a:cs typeface="Arial"/>
                <a:sym typeface="Arial"/>
              </a:defRPr>
            </a:lvl4pPr>
            <a:lvl5pPr marL="0" marR="0" lvl="4" indent="0" algn="l" rtl="0">
              <a:spcBef>
                <a:spcPts val="0"/>
              </a:spcBef>
              <a:spcAft>
                <a:spcPts val="0"/>
              </a:spcAft>
              <a:buNone/>
              <a:defRPr sz="3600" b="0" i="0" u="none" strike="noStrike" cap="none">
                <a:solidFill>
                  <a:schemeClr val="dk1"/>
                </a:solidFill>
                <a:latin typeface="Arial"/>
                <a:ea typeface="Arial"/>
                <a:cs typeface="Arial"/>
                <a:sym typeface="Arial"/>
              </a:defRPr>
            </a:lvl5pPr>
            <a:lvl6pPr marL="457200" marR="0" lvl="5" indent="0" algn="l" rtl="0">
              <a:spcBef>
                <a:spcPts val="0"/>
              </a:spcBef>
              <a:spcAft>
                <a:spcPts val="0"/>
              </a:spcAft>
              <a:buNone/>
              <a:defRPr sz="3600" b="0" i="0" u="none" strike="noStrike" cap="none">
                <a:solidFill>
                  <a:schemeClr val="dk1"/>
                </a:solidFill>
                <a:latin typeface="Arial"/>
                <a:ea typeface="Arial"/>
                <a:cs typeface="Arial"/>
                <a:sym typeface="Arial"/>
              </a:defRPr>
            </a:lvl6pPr>
            <a:lvl7pPr marL="914400" marR="0" lvl="6" indent="0" algn="l" rtl="0">
              <a:spcBef>
                <a:spcPts val="0"/>
              </a:spcBef>
              <a:spcAft>
                <a:spcPts val="0"/>
              </a:spcAft>
              <a:buNone/>
              <a:defRPr sz="3600" b="0" i="0" u="none" strike="noStrike" cap="none">
                <a:solidFill>
                  <a:schemeClr val="dk1"/>
                </a:solidFill>
                <a:latin typeface="Arial"/>
                <a:ea typeface="Arial"/>
                <a:cs typeface="Arial"/>
                <a:sym typeface="Arial"/>
              </a:defRPr>
            </a:lvl7pPr>
            <a:lvl8pPr marL="1371600" marR="0" lvl="7" indent="0" algn="l" rtl="0">
              <a:spcBef>
                <a:spcPts val="0"/>
              </a:spcBef>
              <a:spcAft>
                <a:spcPts val="0"/>
              </a:spcAft>
              <a:buNone/>
              <a:defRPr sz="3600" b="0" i="0" u="none" strike="noStrike" cap="none">
                <a:solidFill>
                  <a:schemeClr val="dk1"/>
                </a:solidFill>
                <a:latin typeface="Arial"/>
                <a:ea typeface="Arial"/>
                <a:cs typeface="Arial"/>
                <a:sym typeface="Arial"/>
              </a:defRPr>
            </a:lvl8pPr>
            <a:lvl9pPr marL="1828800" marR="0" lvl="8" indent="0" algn="l" rtl="0">
              <a:spcBef>
                <a:spcPts val="0"/>
              </a:spcBef>
              <a:spcAft>
                <a:spcPts val="0"/>
              </a:spcAft>
              <a:buNone/>
              <a:defRPr sz="3600" b="0" i="0" u="none" strike="noStrike" cap="none">
                <a:solidFill>
                  <a:schemeClr val="dk1"/>
                </a:solidFill>
                <a:latin typeface="Arial"/>
                <a:ea typeface="Arial"/>
                <a:cs typeface="Arial"/>
                <a:sym typeface="Arial"/>
              </a:defRPr>
            </a:lvl9pPr>
          </a:lstStyle>
          <a:p>
            <a:endParaRPr/>
          </a:p>
        </p:txBody>
      </p:sp>
      <p:sp>
        <p:nvSpPr>
          <p:cNvPr id="48" name="Shape 48"/>
          <p:cNvSpPr txBox="1">
            <a:spLocks noGrp="1"/>
          </p:cNvSpPr>
          <p:nvPr>
            <p:ph type="body" idx="1"/>
          </p:nvPr>
        </p:nvSpPr>
        <p:spPr>
          <a:xfrm rot="5400000">
            <a:off x="2628900" y="-190499"/>
            <a:ext cx="3886200" cy="7924799"/>
          </a:xfrm>
          <a:prstGeom prst="rect">
            <a:avLst/>
          </a:prstGeom>
          <a:noFill/>
          <a:ln>
            <a:noFill/>
          </a:ln>
        </p:spPr>
        <p:txBody>
          <a:bodyPr lIns="91425" tIns="91425" rIns="91425" bIns="91425" anchor="t" anchorCtr="0"/>
          <a:lstStyle>
            <a:lvl1pPr marL="342900" marR="0" lvl="0" indent="-190500" algn="l" rtl="0">
              <a:spcBef>
                <a:spcPts val="480"/>
              </a:spcBef>
              <a:spcAft>
                <a:spcPts val="0"/>
              </a:spcAft>
              <a:buClr>
                <a:srgbClr val="2675B4"/>
              </a:buClr>
              <a:buSzPct val="100000"/>
              <a:buFont typeface="Noto Sans Symbols"/>
              <a:buChar char="▪"/>
              <a:defRPr sz="2400">
                <a:solidFill>
                  <a:schemeClr val="dk1"/>
                </a:solidFill>
                <a:latin typeface="Arial"/>
                <a:ea typeface="Arial"/>
                <a:cs typeface="Arial"/>
                <a:sym typeface="Arial"/>
              </a:defRPr>
            </a:lvl1pPr>
            <a:lvl2pPr marL="742950" marR="0" lvl="1" indent="-171450" algn="l" rtl="0">
              <a:spcBef>
                <a:spcPts val="360"/>
              </a:spcBef>
              <a:spcAft>
                <a:spcPts val="0"/>
              </a:spcAft>
              <a:buClr>
                <a:srgbClr val="2675B4"/>
              </a:buClr>
              <a:buSzPct val="100000"/>
              <a:buFont typeface="Noto Sans Symbols"/>
              <a:buChar char="▪"/>
              <a:defRPr sz="1800" b="0" i="0" u="none" strike="noStrike" cap="none">
                <a:solidFill>
                  <a:schemeClr val="dk1"/>
                </a:solidFill>
                <a:latin typeface="Arial"/>
                <a:ea typeface="Arial"/>
                <a:cs typeface="Arial"/>
                <a:sym typeface="Arial"/>
              </a:defRPr>
            </a:lvl2pPr>
            <a:lvl3pPr marL="1143000" marR="0" lvl="2" indent="-114300" algn="l" rtl="0">
              <a:spcBef>
                <a:spcPts val="360"/>
              </a:spcBef>
              <a:spcAft>
                <a:spcPts val="0"/>
              </a:spcAft>
              <a:buClr>
                <a:srgbClr val="2675B4"/>
              </a:buClr>
              <a:buSzPct val="100000"/>
              <a:buFont typeface="Noto Sans Symbols"/>
              <a:buChar char="▪"/>
              <a:defRPr sz="1800" b="0" i="0" u="none" strike="noStrike" cap="none">
                <a:solidFill>
                  <a:schemeClr val="dk1"/>
                </a:solidFill>
                <a:latin typeface="Arial"/>
                <a:ea typeface="Arial"/>
                <a:cs typeface="Arial"/>
                <a:sym typeface="Arial"/>
              </a:defRPr>
            </a:lvl3pPr>
            <a:lvl4pPr marL="1600200" marR="0" lvl="3" indent="-114300" algn="l" rtl="0">
              <a:spcBef>
                <a:spcPts val="360"/>
              </a:spcBef>
              <a:spcAft>
                <a:spcPts val="0"/>
              </a:spcAft>
              <a:buClr>
                <a:srgbClr val="2675B4"/>
              </a:buClr>
              <a:buSzPct val="100000"/>
              <a:buFont typeface="Noto Sans Symbols"/>
              <a:buChar char="▪"/>
              <a:defRPr sz="1800" b="0" i="0" u="none" strike="noStrike" cap="none">
                <a:solidFill>
                  <a:schemeClr val="dk1"/>
                </a:solidFill>
                <a:latin typeface="Arial"/>
                <a:ea typeface="Arial"/>
                <a:cs typeface="Arial"/>
                <a:sym typeface="Arial"/>
              </a:defRPr>
            </a:lvl4pPr>
            <a:lvl5pPr marL="2057400" marR="0" lvl="4" indent="-114300" algn="l" rtl="0">
              <a:spcBef>
                <a:spcPts val="360"/>
              </a:spcBef>
              <a:spcAft>
                <a:spcPts val="0"/>
              </a:spcAft>
              <a:buClr>
                <a:srgbClr val="2675B4"/>
              </a:buClr>
              <a:buSzPct val="100000"/>
              <a:buFont typeface="Noto Sans Symbols"/>
              <a:buChar char="▪"/>
              <a:defRPr sz="1800" b="0" i="0" u="none" strike="noStrike" cap="none">
                <a:solidFill>
                  <a:schemeClr val="dk1"/>
                </a:solidFill>
                <a:latin typeface="Arial"/>
                <a:ea typeface="Arial"/>
                <a:cs typeface="Arial"/>
                <a:sym typeface="Arial"/>
              </a:defRPr>
            </a:lvl5pPr>
            <a:lvl6pPr marL="2514600" marR="0" lvl="5" indent="-114300" algn="l" rtl="0">
              <a:spcBef>
                <a:spcPts val="360"/>
              </a:spcBef>
              <a:spcAft>
                <a:spcPts val="0"/>
              </a:spcAft>
              <a:buClr>
                <a:srgbClr val="2675B4"/>
              </a:buClr>
              <a:buSzPct val="100000"/>
              <a:buFont typeface="Noto Sans Symbols"/>
              <a:buChar char="▪"/>
              <a:defRPr sz="1800" b="0" i="0" u="none" strike="noStrike" cap="none">
                <a:solidFill>
                  <a:schemeClr val="dk1"/>
                </a:solidFill>
                <a:latin typeface="Arial"/>
                <a:ea typeface="Arial"/>
                <a:cs typeface="Arial"/>
                <a:sym typeface="Arial"/>
              </a:defRPr>
            </a:lvl6pPr>
            <a:lvl7pPr marL="2971800" marR="0" lvl="6" indent="-114300" algn="l" rtl="0">
              <a:spcBef>
                <a:spcPts val="360"/>
              </a:spcBef>
              <a:spcAft>
                <a:spcPts val="0"/>
              </a:spcAft>
              <a:buClr>
                <a:srgbClr val="2675B4"/>
              </a:buClr>
              <a:buSzPct val="100000"/>
              <a:buFont typeface="Noto Sans Symbols"/>
              <a:buChar char="▪"/>
              <a:defRPr sz="1800" b="0" i="0" u="none" strike="noStrike" cap="none">
                <a:solidFill>
                  <a:schemeClr val="dk1"/>
                </a:solidFill>
                <a:latin typeface="Arial"/>
                <a:ea typeface="Arial"/>
                <a:cs typeface="Arial"/>
                <a:sym typeface="Arial"/>
              </a:defRPr>
            </a:lvl7pPr>
            <a:lvl8pPr marL="3429000" marR="0" lvl="7" indent="-114300" algn="l" rtl="0">
              <a:spcBef>
                <a:spcPts val="360"/>
              </a:spcBef>
              <a:spcAft>
                <a:spcPts val="0"/>
              </a:spcAft>
              <a:buClr>
                <a:srgbClr val="2675B4"/>
              </a:buClr>
              <a:buSzPct val="100000"/>
              <a:buFont typeface="Noto Sans Symbols"/>
              <a:buChar char="▪"/>
              <a:defRPr sz="1800" b="0" i="0" u="none" strike="noStrike" cap="none">
                <a:solidFill>
                  <a:schemeClr val="dk1"/>
                </a:solidFill>
                <a:latin typeface="Arial"/>
                <a:ea typeface="Arial"/>
                <a:cs typeface="Arial"/>
                <a:sym typeface="Arial"/>
              </a:defRPr>
            </a:lvl8pPr>
            <a:lvl9pPr marL="3886200" marR="0" lvl="8" indent="-114300" algn="l" rtl="0">
              <a:spcBef>
                <a:spcPts val="360"/>
              </a:spcBef>
              <a:spcAft>
                <a:spcPts val="0"/>
              </a:spcAft>
              <a:buClr>
                <a:srgbClr val="2675B4"/>
              </a:buClr>
              <a:buSzPct val="100000"/>
              <a:buFont typeface="Noto Sans Symbols"/>
              <a:buChar char="▪"/>
              <a:defRPr sz="1800" b="0" i="0" u="none" strike="noStrike" cap="none">
                <a:solidFill>
                  <a:schemeClr val="dk1"/>
                </a:solidFill>
                <a:latin typeface="Arial"/>
                <a:ea typeface="Arial"/>
                <a:cs typeface="Arial"/>
                <a:sym typeface="Arial"/>
              </a:defRPr>
            </a:lvl9pPr>
          </a:lstStyle>
          <a:p>
            <a:endParaRPr/>
          </a:p>
        </p:txBody>
      </p:sp>
      <p:sp>
        <p:nvSpPr>
          <p:cNvPr id="49" name="Shape 49"/>
          <p:cNvSpPr txBox="1">
            <a:spLocks noGrp="1"/>
          </p:cNvSpPr>
          <p:nvPr>
            <p:ph type="ftr" idx="11"/>
          </p:nvPr>
        </p:nvSpPr>
        <p:spPr>
          <a:xfrm>
            <a:off x="609600" y="0"/>
            <a:ext cx="5105399" cy="304799"/>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None/>
              <a:defRPr sz="1200" b="0" i="0" u="none">
                <a:solidFill>
                  <a:schemeClr val="lt1"/>
                </a:solidFill>
                <a:latin typeface="Arial"/>
                <a:ea typeface="Arial"/>
                <a:cs typeface="Arial"/>
                <a:sym typeface="Arial"/>
              </a:defRPr>
            </a:lvl1pPr>
            <a:lvl2pPr marL="457200" marR="0" lvl="1"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2pPr>
            <a:lvl3pPr marL="914400" marR="0" lvl="2"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3pPr>
            <a:lvl4pPr marL="1371600" marR="0" lvl="3"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4pPr>
            <a:lvl5pPr marL="1828800" marR="0" lvl="4"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5pPr>
            <a:lvl6pPr marL="2286000" marR="0" lvl="5"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6pPr>
            <a:lvl7pPr marL="3200400" marR="0" lvl="6"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7pPr>
            <a:lvl8pPr marL="4572000" marR="0" lvl="7"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8pPr>
            <a:lvl9pPr marL="6400800" marR="0" lvl="8"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9pPr>
          </a:lstStyle>
          <a:p>
            <a:endParaRPr/>
          </a:p>
        </p:txBody>
      </p:sp>
      <p:sp>
        <p:nvSpPr>
          <p:cNvPr id="50" name="Shape 50"/>
          <p:cNvSpPr txBox="1">
            <a:spLocks noGrp="1"/>
          </p:cNvSpPr>
          <p:nvPr>
            <p:ph type="sldNum" idx="12"/>
          </p:nvPr>
        </p:nvSpPr>
        <p:spPr>
          <a:xfrm>
            <a:off x="7086600" y="5903912"/>
            <a:ext cx="1447800" cy="685799"/>
          </a:xfrm>
          <a:prstGeom prst="rect">
            <a:avLst/>
          </a:prstGeom>
          <a:noFill/>
          <a:ln>
            <a:noFill/>
          </a:ln>
        </p:spPr>
        <p:txBody>
          <a:bodyPr lIns="91425" tIns="0" rIns="91425" bIns="0" anchor="t" anchorCtr="0">
            <a:noAutofit/>
          </a:bodyPr>
          <a:lstStyle/>
          <a:p>
            <a:pPr marL="0" marR="0" lvl="0" indent="0" algn="r" rtl="0">
              <a:lnSpc>
                <a:spcPct val="100000"/>
              </a:lnSpc>
              <a:spcBef>
                <a:spcPts val="0"/>
              </a:spcBef>
              <a:spcAft>
                <a:spcPts val="0"/>
              </a:spcAft>
              <a:buClr>
                <a:srgbClr val="D9D9D9"/>
              </a:buClr>
              <a:buSzPct val="25000"/>
              <a:buFont typeface="Arial"/>
              <a:buNone/>
            </a:pPr>
            <a:fld id="{00000000-1234-1234-1234-123412341234}" type="slidenum">
              <a:rPr lang="en-US" sz="4400" b="1" i="0" u="none">
                <a:solidFill>
                  <a:srgbClr val="D9D9D9"/>
                </a:solidFill>
                <a:latin typeface="Arial"/>
                <a:ea typeface="Arial"/>
                <a:cs typeface="Arial"/>
                <a:sym typeface="Arial"/>
              </a:rPr>
              <a:t>‹#›</a:t>
            </a:fld>
            <a:endParaRPr lang="en-US" sz="4400" b="1" i="0" u="none">
              <a:solidFill>
                <a:srgbClr val="D9D9D9"/>
              </a:solidFill>
              <a:latin typeface="Arial"/>
              <a:ea typeface="Arial"/>
              <a:cs typeface="Arial"/>
              <a:sym typeface="Arial"/>
            </a:endParaRPr>
          </a:p>
        </p:txBody>
      </p:sp>
      <p:sp>
        <p:nvSpPr>
          <p:cNvPr id="51" name="Shape 51"/>
          <p:cNvSpPr txBox="1">
            <a:spLocks noGrp="1"/>
          </p:cNvSpPr>
          <p:nvPr>
            <p:ph type="dt" idx="10"/>
          </p:nvPr>
        </p:nvSpPr>
        <p:spPr>
          <a:xfrm>
            <a:off x="6629400" y="0"/>
            <a:ext cx="1904999" cy="304799"/>
          </a:xfrm>
          <a:prstGeom prst="rect">
            <a:avLst/>
          </a:prstGeom>
          <a:noFill/>
          <a:ln>
            <a:noFill/>
          </a:ln>
        </p:spPr>
        <p:txBody>
          <a:bodyPr lIns="91425" tIns="91425" rIns="91425" bIns="91425" anchor="t" anchorCtr="0"/>
          <a:lstStyle>
            <a:lvl1pPr marL="0" marR="0" lvl="0" indent="0" algn="r" rtl="0">
              <a:lnSpc>
                <a:spcPct val="100000"/>
              </a:lnSpc>
              <a:spcBef>
                <a:spcPts val="0"/>
              </a:spcBef>
              <a:spcAft>
                <a:spcPts val="0"/>
              </a:spcAft>
              <a:buNone/>
              <a:defRPr sz="1200" b="0" i="0" u="none">
                <a:solidFill>
                  <a:srgbClr val="808080"/>
                </a:solidFill>
                <a:latin typeface="Arial"/>
                <a:ea typeface="Arial"/>
                <a:cs typeface="Arial"/>
                <a:sym typeface="Arial"/>
              </a:defRPr>
            </a:lvl1pPr>
            <a:lvl2pPr marL="457200" marR="0" lvl="1"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2pPr>
            <a:lvl3pPr marL="914400" marR="0" lvl="2"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3pPr>
            <a:lvl4pPr marL="1371600" marR="0" lvl="3"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4pPr>
            <a:lvl5pPr marL="1828800" marR="0" lvl="4"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5pPr>
            <a:lvl6pPr marL="2286000" marR="0" lvl="5"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6pPr>
            <a:lvl7pPr marL="3200400" marR="0" lvl="6"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7pPr>
            <a:lvl8pPr marL="4572000" marR="0" lvl="7"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8pPr>
            <a:lvl9pPr marL="6400800" marR="0" lvl="8"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Shape 52"/>
        <p:cNvGrpSpPr/>
        <p:nvPr/>
      </p:nvGrpSpPr>
      <p:grpSpPr>
        <a:xfrm>
          <a:off x="0" y="0"/>
          <a:ext cx="0" cy="0"/>
          <a:chOff x="0" y="0"/>
          <a:chExt cx="0" cy="0"/>
        </a:xfrm>
      </p:grpSpPr>
      <p:sp>
        <p:nvSpPr>
          <p:cNvPr id="53" name="Shape 53"/>
          <p:cNvSpPr txBox="1">
            <a:spLocks noGrp="1"/>
          </p:cNvSpPr>
          <p:nvPr>
            <p:ph type="title"/>
          </p:nvPr>
        </p:nvSpPr>
        <p:spPr>
          <a:xfrm>
            <a:off x="1792288" y="4800600"/>
            <a:ext cx="5486399" cy="566737"/>
          </a:xfrm>
          <a:prstGeom prst="rect">
            <a:avLst/>
          </a:prstGeom>
          <a:noFill/>
          <a:ln>
            <a:noFill/>
          </a:ln>
        </p:spPr>
        <p:txBody>
          <a:bodyPr lIns="91425" tIns="91425" rIns="91425" bIns="91425" anchor="b" anchorCtr="0"/>
          <a:lstStyle>
            <a:lvl1pPr marL="0" marR="0" lvl="0" indent="0" algn="l" rtl="0">
              <a:spcBef>
                <a:spcPts val="0"/>
              </a:spcBef>
              <a:spcAft>
                <a:spcPts val="0"/>
              </a:spcAft>
              <a:buNone/>
              <a:defRPr sz="2000" b="1" i="0" u="none" strike="noStrike" cap="none">
                <a:solidFill>
                  <a:schemeClr val="dk1"/>
                </a:solidFill>
                <a:latin typeface="Arial"/>
                <a:ea typeface="Arial"/>
                <a:cs typeface="Arial"/>
                <a:sym typeface="Arial"/>
              </a:defRPr>
            </a:lvl1pPr>
            <a:lvl2pPr marL="0" marR="0" lvl="1" indent="0" algn="l" rtl="0">
              <a:spcBef>
                <a:spcPts val="0"/>
              </a:spcBef>
              <a:spcAft>
                <a:spcPts val="0"/>
              </a:spcAft>
              <a:buNone/>
              <a:defRPr sz="3600" b="0" i="0" u="none" strike="noStrike" cap="none">
                <a:solidFill>
                  <a:schemeClr val="dk1"/>
                </a:solidFill>
                <a:latin typeface="Arial"/>
                <a:ea typeface="Arial"/>
                <a:cs typeface="Arial"/>
                <a:sym typeface="Arial"/>
              </a:defRPr>
            </a:lvl2pPr>
            <a:lvl3pPr marL="0" marR="0" lvl="2" indent="0" algn="l" rtl="0">
              <a:spcBef>
                <a:spcPts val="0"/>
              </a:spcBef>
              <a:spcAft>
                <a:spcPts val="0"/>
              </a:spcAft>
              <a:buNone/>
              <a:defRPr sz="3600" b="0" i="0" u="none" strike="noStrike" cap="none">
                <a:solidFill>
                  <a:schemeClr val="dk1"/>
                </a:solidFill>
                <a:latin typeface="Arial"/>
                <a:ea typeface="Arial"/>
                <a:cs typeface="Arial"/>
                <a:sym typeface="Arial"/>
              </a:defRPr>
            </a:lvl3pPr>
            <a:lvl4pPr marL="0" marR="0" lvl="3" indent="0" algn="l" rtl="0">
              <a:spcBef>
                <a:spcPts val="0"/>
              </a:spcBef>
              <a:spcAft>
                <a:spcPts val="0"/>
              </a:spcAft>
              <a:buNone/>
              <a:defRPr sz="3600" b="0" i="0" u="none" strike="noStrike" cap="none">
                <a:solidFill>
                  <a:schemeClr val="dk1"/>
                </a:solidFill>
                <a:latin typeface="Arial"/>
                <a:ea typeface="Arial"/>
                <a:cs typeface="Arial"/>
                <a:sym typeface="Arial"/>
              </a:defRPr>
            </a:lvl4pPr>
            <a:lvl5pPr marL="0" marR="0" lvl="4" indent="0" algn="l" rtl="0">
              <a:spcBef>
                <a:spcPts val="0"/>
              </a:spcBef>
              <a:spcAft>
                <a:spcPts val="0"/>
              </a:spcAft>
              <a:buNone/>
              <a:defRPr sz="3600" b="0" i="0" u="none" strike="noStrike" cap="none">
                <a:solidFill>
                  <a:schemeClr val="dk1"/>
                </a:solidFill>
                <a:latin typeface="Arial"/>
                <a:ea typeface="Arial"/>
                <a:cs typeface="Arial"/>
                <a:sym typeface="Arial"/>
              </a:defRPr>
            </a:lvl5pPr>
            <a:lvl6pPr marL="457200" marR="0" lvl="5" indent="0" algn="l" rtl="0">
              <a:spcBef>
                <a:spcPts val="0"/>
              </a:spcBef>
              <a:spcAft>
                <a:spcPts val="0"/>
              </a:spcAft>
              <a:buNone/>
              <a:defRPr sz="3600" b="0" i="0" u="none" strike="noStrike" cap="none">
                <a:solidFill>
                  <a:schemeClr val="dk1"/>
                </a:solidFill>
                <a:latin typeface="Arial"/>
                <a:ea typeface="Arial"/>
                <a:cs typeface="Arial"/>
                <a:sym typeface="Arial"/>
              </a:defRPr>
            </a:lvl6pPr>
            <a:lvl7pPr marL="914400" marR="0" lvl="6" indent="0" algn="l" rtl="0">
              <a:spcBef>
                <a:spcPts val="0"/>
              </a:spcBef>
              <a:spcAft>
                <a:spcPts val="0"/>
              </a:spcAft>
              <a:buNone/>
              <a:defRPr sz="3600" b="0" i="0" u="none" strike="noStrike" cap="none">
                <a:solidFill>
                  <a:schemeClr val="dk1"/>
                </a:solidFill>
                <a:latin typeface="Arial"/>
                <a:ea typeface="Arial"/>
                <a:cs typeface="Arial"/>
                <a:sym typeface="Arial"/>
              </a:defRPr>
            </a:lvl7pPr>
            <a:lvl8pPr marL="1371600" marR="0" lvl="7" indent="0" algn="l" rtl="0">
              <a:spcBef>
                <a:spcPts val="0"/>
              </a:spcBef>
              <a:spcAft>
                <a:spcPts val="0"/>
              </a:spcAft>
              <a:buNone/>
              <a:defRPr sz="3600" b="0" i="0" u="none" strike="noStrike" cap="none">
                <a:solidFill>
                  <a:schemeClr val="dk1"/>
                </a:solidFill>
                <a:latin typeface="Arial"/>
                <a:ea typeface="Arial"/>
                <a:cs typeface="Arial"/>
                <a:sym typeface="Arial"/>
              </a:defRPr>
            </a:lvl8pPr>
            <a:lvl9pPr marL="1828800" marR="0" lvl="8" indent="0" algn="l" rtl="0">
              <a:spcBef>
                <a:spcPts val="0"/>
              </a:spcBef>
              <a:spcAft>
                <a:spcPts val="0"/>
              </a:spcAft>
              <a:buNone/>
              <a:defRPr sz="3600" b="0" i="0" u="none" strike="noStrike" cap="none">
                <a:solidFill>
                  <a:schemeClr val="dk1"/>
                </a:solidFill>
                <a:latin typeface="Arial"/>
                <a:ea typeface="Arial"/>
                <a:cs typeface="Arial"/>
                <a:sym typeface="Arial"/>
              </a:defRPr>
            </a:lvl9pPr>
          </a:lstStyle>
          <a:p>
            <a:endParaRPr/>
          </a:p>
        </p:txBody>
      </p:sp>
      <p:sp>
        <p:nvSpPr>
          <p:cNvPr id="54" name="Shape 54"/>
          <p:cNvSpPr>
            <a:spLocks noGrp="1"/>
          </p:cNvSpPr>
          <p:nvPr>
            <p:ph type="pic" idx="2"/>
          </p:nvPr>
        </p:nvSpPr>
        <p:spPr>
          <a:xfrm>
            <a:off x="1792288" y="612775"/>
            <a:ext cx="5486399" cy="4114800"/>
          </a:xfrm>
          <a:prstGeom prst="rect">
            <a:avLst/>
          </a:prstGeom>
          <a:noFill/>
          <a:ln>
            <a:noFill/>
          </a:ln>
        </p:spPr>
        <p:txBody>
          <a:bodyPr lIns="91425" tIns="91425" rIns="91425" bIns="91425" anchor="t" anchorCtr="0"/>
          <a:lstStyle>
            <a:lvl1pPr marL="0" marR="0" lvl="0" indent="0" algn="l" rtl="0">
              <a:spcBef>
                <a:spcPts val="640"/>
              </a:spcBef>
              <a:spcAft>
                <a:spcPts val="0"/>
              </a:spcAft>
              <a:buClr>
                <a:srgbClr val="2675B4"/>
              </a:buClr>
              <a:buFont typeface="Noto Sans Symbols"/>
              <a:buNone/>
              <a:defRPr sz="3200">
                <a:solidFill>
                  <a:schemeClr val="dk1"/>
                </a:solidFill>
                <a:latin typeface="Arial"/>
                <a:ea typeface="Arial"/>
                <a:cs typeface="Arial"/>
                <a:sym typeface="Arial"/>
              </a:defRPr>
            </a:lvl1pPr>
            <a:lvl2pPr marL="457200" marR="0" lvl="1" indent="0" algn="l" rtl="0">
              <a:spcBef>
                <a:spcPts val="560"/>
              </a:spcBef>
              <a:spcAft>
                <a:spcPts val="0"/>
              </a:spcAft>
              <a:buClr>
                <a:srgbClr val="2675B4"/>
              </a:buClr>
              <a:buFont typeface="Noto Sans Symbols"/>
              <a:buNone/>
              <a:defRPr sz="2800" b="0" i="0" u="none" strike="noStrike" cap="none">
                <a:solidFill>
                  <a:schemeClr val="dk1"/>
                </a:solidFill>
                <a:latin typeface="Arial"/>
                <a:ea typeface="Arial"/>
                <a:cs typeface="Arial"/>
                <a:sym typeface="Arial"/>
              </a:defRPr>
            </a:lvl2pPr>
            <a:lvl3pPr marL="914400" marR="0" lvl="2" indent="0" algn="l" rtl="0">
              <a:spcBef>
                <a:spcPts val="480"/>
              </a:spcBef>
              <a:spcAft>
                <a:spcPts val="0"/>
              </a:spcAft>
              <a:buClr>
                <a:srgbClr val="2675B4"/>
              </a:buClr>
              <a:buFont typeface="Noto Sans Symbols"/>
              <a:buNone/>
              <a:defRPr sz="2400" b="0" i="0" u="none" strike="noStrike" cap="none">
                <a:solidFill>
                  <a:schemeClr val="dk1"/>
                </a:solidFill>
                <a:latin typeface="Arial"/>
                <a:ea typeface="Arial"/>
                <a:cs typeface="Arial"/>
                <a:sym typeface="Arial"/>
              </a:defRPr>
            </a:lvl3pPr>
            <a:lvl4pPr marL="1371600" marR="0" lvl="3" indent="0" algn="l" rtl="0">
              <a:spcBef>
                <a:spcPts val="400"/>
              </a:spcBef>
              <a:spcAft>
                <a:spcPts val="0"/>
              </a:spcAft>
              <a:buClr>
                <a:srgbClr val="2675B4"/>
              </a:buClr>
              <a:buFont typeface="Noto Sans Symbols"/>
              <a:buNone/>
              <a:defRPr sz="2000" b="0" i="0" u="none" strike="noStrike" cap="none">
                <a:solidFill>
                  <a:schemeClr val="dk1"/>
                </a:solidFill>
                <a:latin typeface="Arial"/>
                <a:ea typeface="Arial"/>
                <a:cs typeface="Arial"/>
                <a:sym typeface="Arial"/>
              </a:defRPr>
            </a:lvl4pPr>
            <a:lvl5pPr marL="1828800" marR="0" lvl="4" indent="0" algn="l" rtl="0">
              <a:spcBef>
                <a:spcPts val="400"/>
              </a:spcBef>
              <a:spcAft>
                <a:spcPts val="0"/>
              </a:spcAft>
              <a:buClr>
                <a:srgbClr val="2675B4"/>
              </a:buClr>
              <a:buFont typeface="Noto Sans Symbols"/>
              <a:buNone/>
              <a:defRPr sz="2000" b="0" i="0" u="none" strike="noStrike" cap="none">
                <a:solidFill>
                  <a:schemeClr val="dk1"/>
                </a:solidFill>
                <a:latin typeface="Arial"/>
                <a:ea typeface="Arial"/>
                <a:cs typeface="Arial"/>
                <a:sym typeface="Arial"/>
              </a:defRPr>
            </a:lvl5pPr>
            <a:lvl6pPr marL="2286000" marR="0" lvl="5" indent="0" algn="l" rtl="0">
              <a:spcBef>
                <a:spcPts val="400"/>
              </a:spcBef>
              <a:spcAft>
                <a:spcPts val="0"/>
              </a:spcAft>
              <a:buClr>
                <a:srgbClr val="2675B4"/>
              </a:buClr>
              <a:buFont typeface="Noto Sans Symbols"/>
              <a:buNone/>
              <a:defRPr sz="2000" b="0" i="0" u="none" strike="noStrike" cap="none">
                <a:solidFill>
                  <a:schemeClr val="dk1"/>
                </a:solidFill>
                <a:latin typeface="Arial"/>
                <a:ea typeface="Arial"/>
                <a:cs typeface="Arial"/>
                <a:sym typeface="Arial"/>
              </a:defRPr>
            </a:lvl6pPr>
            <a:lvl7pPr marL="2743200" marR="0" lvl="6" indent="0" algn="l" rtl="0">
              <a:spcBef>
                <a:spcPts val="400"/>
              </a:spcBef>
              <a:spcAft>
                <a:spcPts val="0"/>
              </a:spcAft>
              <a:buClr>
                <a:srgbClr val="2675B4"/>
              </a:buClr>
              <a:buFont typeface="Noto Sans Symbols"/>
              <a:buNone/>
              <a:defRPr sz="2000" b="0" i="0" u="none" strike="noStrike" cap="none">
                <a:solidFill>
                  <a:schemeClr val="dk1"/>
                </a:solidFill>
                <a:latin typeface="Arial"/>
                <a:ea typeface="Arial"/>
                <a:cs typeface="Arial"/>
                <a:sym typeface="Arial"/>
              </a:defRPr>
            </a:lvl7pPr>
            <a:lvl8pPr marL="3200400" marR="0" lvl="7" indent="0" algn="l" rtl="0">
              <a:spcBef>
                <a:spcPts val="400"/>
              </a:spcBef>
              <a:spcAft>
                <a:spcPts val="0"/>
              </a:spcAft>
              <a:buClr>
                <a:srgbClr val="2675B4"/>
              </a:buClr>
              <a:buFont typeface="Noto Sans Symbols"/>
              <a:buNone/>
              <a:defRPr sz="2000" b="0" i="0" u="none" strike="noStrike" cap="none">
                <a:solidFill>
                  <a:schemeClr val="dk1"/>
                </a:solidFill>
                <a:latin typeface="Arial"/>
                <a:ea typeface="Arial"/>
                <a:cs typeface="Arial"/>
                <a:sym typeface="Arial"/>
              </a:defRPr>
            </a:lvl8pPr>
            <a:lvl9pPr marL="3657600" marR="0" lvl="8" indent="0" algn="l" rtl="0">
              <a:spcBef>
                <a:spcPts val="400"/>
              </a:spcBef>
              <a:spcAft>
                <a:spcPts val="0"/>
              </a:spcAft>
              <a:buClr>
                <a:srgbClr val="2675B4"/>
              </a:buClr>
              <a:buFont typeface="Noto Sans Symbols"/>
              <a:buNone/>
              <a:defRPr sz="2000" b="0" i="0" u="none" strike="noStrike" cap="none">
                <a:solidFill>
                  <a:schemeClr val="dk1"/>
                </a:solidFill>
                <a:latin typeface="Arial"/>
                <a:ea typeface="Arial"/>
                <a:cs typeface="Arial"/>
                <a:sym typeface="Arial"/>
              </a:defRPr>
            </a:lvl9pPr>
          </a:lstStyle>
          <a:p>
            <a:endParaRPr/>
          </a:p>
        </p:txBody>
      </p:sp>
      <p:sp>
        <p:nvSpPr>
          <p:cNvPr id="55" name="Shape 55"/>
          <p:cNvSpPr txBox="1">
            <a:spLocks noGrp="1"/>
          </p:cNvSpPr>
          <p:nvPr>
            <p:ph type="body" idx="1"/>
          </p:nvPr>
        </p:nvSpPr>
        <p:spPr>
          <a:xfrm>
            <a:off x="1792288" y="5367337"/>
            <a:ext cx="5486399" cy="804861"/>
          </a:xfrm>
          <a:prstGeom prst="rect">
            <a:avLst/>
          </a:prstGeom>
          <a:noFill/>
          <a:ln>
            <a:noFill/>
          </a:ln>
        </p:spPr>
        <p:txBody>
          <a:bodyPr lIns="91425" tIns="91425" rIns="91425" bIns="91425" anchor="t" anchorCtr="0"/>
          <a:lstStyle>
            <a:lvl1pPr marL="0" marR="0" lvl="0" indent="0" algn="l" rtl="0">
              <a:spcBef>
                <a:spcPts val="280"/>
              </a:spcBef>
              <a:spcAft>
                <a:spcPts val="0"/>
              </a:spcAft>
              <a:buClr>
                <a:srgbClr val="2675B4"/>
              </a:buClr>
              <a:buFont typeface="Noto Sans Symbols"/>
              <a:buNone/>
              <a:defRPr sz="1400">
                <a:solidFill>
                  <a:schemeClr val="dk1"/>
                </a:solidFill>
                <a:latin typeface="Arial"/>
                <a:ea typeface="Arial"/>
                <a:cs typeface="Arial"/>
                <a:sym typeface="Arial"/>
              </a:defRPr>
            </a:lvl1pPr>
            <a:lvl2pPr marL="457200" marR="0" lvl="1" indent="0" algn="l" rtl="0">
              <a:spcBef>
                <a:spcPts val="240"/>
              </a:spcBef>
              <a:spcAft>
                <a:spcPts val="0"/>
              </a:spcAft>
              <a:buClr>
                <a:srgbClr val="2675B4"/>
              </a:buClr>
              <a:buFont typeface="Noto Sans Symbols"/>
              <a:buNone/>
              <a:defRPr sz="1200" b="0" i="0" u="none" strike="noStrike" cap="none">
                <a:solidFill>
                  <a:schemeClr val="dk1"/>
                </a:solidFill>
                <a:latin typeface="Arial"/>
                <a:ea typeface="Arial"/>
                <a:cs typeface="Arial"/>
                <a:sym typeface="Arial"/>
              </a:defRPr>
            </a:lvl2pPr>
            <a:lvl3pPr marL="914400" marR="0" lvl="2" indent="0" algn="l" rtl="0">
              <a:spcBef>
                <a:spcPts val="200"/>
              </a:spcBef>
              <a:spcAft>
                <a:spcPts val="0"/>
              </a:spcAft>
              <a:buClr>
                <a:srgbClr val="2675B4"/>
              </a:buClr>
              <a:buFont typeface="Noto Sans Symbols"/>
              <a:buNone/>
              <a:defRPr sz="1000" b="0" i="0" u="none" strike="noStrike" cap="none">
                <a:solidFill>
                  <a:schemeClr val="dk1"/>
                </a:solidFill>
                <a:latin typeface="Arial"/>
                <a:ea typeface="Arial"/>
                <a:cs typeface="Arial"/>
                <a:sym typeface="Arial"/>
              </a:defRPr>
            </a:lvl3pPr>
            <a:lvl4pPr marL="1371600" marR="0" lvl="3" indent="0" algn="l" rtl="0">
              <a:spcBef>
                <a:spcPts val="180"/>
              </a:spcBef>
              <a:spcAft>
                <a:spcPts val="0"/>
              </a:spcAft>
              <a:buClr>
                <a:srgbClr val="2675B4"/>
              </a:buClr>
              <a:buFont typeface="Noto Sans Symbols"/>
              <a:buNone/>
              <a:defRPr sz="900" b="0" i="0" u="none" strike="noStrike" cap="none">
                <a:solidFill>
                  <a:schemeClr val="dk1"/>
                </a:solidFill>
                <a:latin typeface="Arial"/>
                <a:ea typeface="Arial"/>
                <a:cs typeface="Arial"/>
                <a:sym typeface="Arial"/>
              </a:defRPr>
            </a:lvl4pPr>
            <a:lvl5pPr marL="1828800" marR="0" lvl="4" indent="0" algn="l" rtl="0">
              <a:spcBef>
                <a:spcPts val="180"/>
              </a:spcBef>
              <a:spcAft>
                <a:spcPts val="0"/>
              </a:spcAft>
              <a:buClr>
                <a:srgbClr val="2675B4"/>
              </a:buClr>
              <a:buFont typeface="Noto Sans Symbols"/>
              <a:buNone/>
              <a:defRPr sz="900" b="0" i="0" u="none" strike="noStrike" cap="none">
                <a:solidFill>
                  <a:schemeClr val="dk1"/>
                </a:solidFill>
                <a:latin typeface="Arial"/>
                <a:ea typeface="Arial"/>
                <a:cs typeface="Arial"/>
                <a:sym typeface="Arial"/>
              </a:defRPr>
            </a:lvl5pPr>
            <a:lvl6pPr marL="2286000" marR="0" lvl="5" indent="0" algn="l" rtl="0">
              <a:spcBef>
                <a:spcPts val="180"/>
              </a:spcBef>
              <a:spcAft>
                <a:spcPts val="0"/>
              </a:spcAft>
              <a:buClr>
                <a:srgbClr val="2675B4"/>
              </a:buClr>
              <a:buFont typeface="Noto Sans Symbols"/>
              <a:buNone/>
              <a:defRPr sz="900" b="0" i="0" u="none" strike="noStrike" cap="none">
                <a:solidFill>
                  <a:schemeClr val="dk1"/>
                </a:solidFill>
                <a:latin typeface="Arial"/>
                <a:ea typeface="Arial"/>
                <a:cs typeface="Arial"/>
                <a:sym typeface="Arial"/>
              </a:defRPr>
            </a:lvl6pPr>
            <a:lvl7pPr marL="2743200" marR="0" lvl="6" indent="0" algn="l" rtl="0">
              <a:spcBef>
                <a:spcPts val="180"/>
              </a:spcBef>
              <a:spcAft>
                <a:spcPts val="0"/>
              </a:spcAft>
              <a:buClr>
                <a:srgbClr val="2675B4"/>
              </a:buClr>
              <a:buFont typeface="Noto Sans Symbols"/>
              <a:buNone/>
              <a:defRPr sz="900" b="0" i="0" u="none" strike="noStrike" cap="none">
                <a:solidFill>
                  <a:schemeClr val="dk1"/>
                </a:solidFill>
                <a:latin typeface="Arial"/>
                <a:ea typeface="Arial"/>
                <a:cs typeface="Arial"/>
                <a:sym typeface="Arial"/>
              </a:defRPr>
            </a:lvl7pPr>
            <a:lvl8pPr marL="3200400" marR="0" lvl="7" indent="0" algn="l" rtl="0">
              <a:spcBef>
                <a:spcPts val="180"/>
              </a:spcBef>
              <a:spcAft>
                <a:spcPts val="0"/>
              </a:spcAft>
              <a:buClr>
                <a:srgbClr val="2675B4"/>
              </a:buClr>
              <a:buFont typeface="Noto Sans Symbols"/>
              <a:buNone/>
              <a:defRPr sz="900" b="0" i="0" u="none" strike="noStrike" cap="none">
                <a:solidFill>
                  <a:schemeClr val="dk1"/>
                </a:solidFill>
                <a:latin typeface="Arial"/>
                <a:ea typeface="Arial"/>
                <a:cs typeface="Arial"/>
                <a:sym typeface="Arial"/>
              </a:defRPr>
            </a:lvl8pPr>
            <a:lvl9pPr marL="3657600" marR="0" lvl="8" indent="0" algn="l" rtl="0">
              <a:spcBef>
                <a:spcPts val="180"/>
              </a:spcBef>
              <a:spcAft>
                <a:spcPts val="0"/>
              </a:spcAft>
              <a:buClr>
                <a:srgbClr val="2675B4"/>
              </a:buClr>
              <a:buFont typeface="Noto Sans Symbols"/>
              <a:buNone/>
              <a:defRPr sz="900" b="0" i="0" u="none" strike="noStrike" cap="none">
                <a:solidFill>
                  <a:schemeClr val="dk1"/>
                </a:solidFill>
                <a:latin typeface="Arial"/>
                <a:ea typeface="Arial"/>
                <a:cs typeface="Arial"/>
                <a:sym typeface="Arial"/>
              </a:defRPr>
            </a:lvl9pPr>
          </a:lstStyle>
          <a:p>
            <a:endParaRPr/>
          </a:p>
        </p:txBody>
      </p:sp>
      <p:sp>
        <p:nvSpPr>
          <p:cNvPr id="56" name="Shape 56"/>
          <p:cNvSpPr txBox="1">
            <a:spLocks noGrp="1"/>
          </p:cNvSpPr>
          <p:nvPr>
            <p:ph type="ftr" idx="11"/>
          </p:nvPr>
        </p:nvSpPr>
        <p:spPr>
          <a:xfrm>
            <a:off x="609600" y="0"/>
            <a:ext cx="5105399" cy="304799"/>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None/>
              <a:defRPr sz="1200" b="0" i="0" u="none">
                <a:solidFill>
                  <a:schemeClr val="lt1"/>
                </a:solidFill>
                <a:latin typeface="Arial"/>
                <a:ea typeface="Arial"/>
                <a:cs typeface="Arial"/>
                <a:sym typeface="Arial"/>
              </a:defRPr>
            </a:lvl1pPr>
            <a:lvl2pPr marL="457200" marR="0" lvl="1"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2pPr>
            <a:lvl3pPr marL="914400" marR="0" lvl="2"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3pPr>
            <a:lvl4pPr marL="1371600" marR="0" lvl="3"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4pPr>
            <a:lvl5pPr marL="1828800" marR="0" lvl="4"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5pPr>
            <a:lvl6pPr marL="2286000" marR="0" lvl="5"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6pPr>
            <a:lvl7pPr marL="3200400" marR="0" lvl="6"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7pPr>
            <a:lvl8pPr marL="4572000" marR="0" lvl="7"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8pPr>
            <a:lvl9pPr marL="6400800" marR="0" lvl="8"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9pPr>
          </a:lstStyle>
          <a:p>
            <a:endParaRPr/>
          </a:p>
        </p:txBody>
      </p:sp>
      <p:sp>
        <p:nvSpPr>
          <p:cNvPr id="57" name="Shape 57"/>
          <p:cNvSpPr txBox="1">
            <a:spLocks noGrp="1"/>
          </p:cNvSpPr>
          <p:nvPr>
            <p:ph type="sldNum" idx="12"/>
          </p:nvPr>
        </p:nvSpPr>
        <p:spPr>
          <a:xfrm>
            <a:off x="7086600" y="5903912"/>
            <a:ext cx="1447800" cy="685799"/>
          </a:xfrm>
          <a:prstGeom prst="rect">
            <a:avLst/>
          </a:prstGeom>
          <a:noFill/>
          <a:ln>
            <a:noFill/>
          </a:ln>
        </p:spPr>
        <p:txBody>
          <a:bodyPr lIns="91425" tIns="0" rIns="91425" bIns="0" anchor="t" anchorCtr="0">
            <a:noAutofit/>
          </a:bodyPr>
          <a:lstStyle/>
          <a:p>
            <a:pPr marL="0" marR="0" lvl="0" indent="0" algn="r" rtl="0">
              <a:lnSpc>
                <a:spcPct val="100000"/>
              </a:lnSpc>
              <a:spcBef>
                <a:spcPts val="0"/>
              </a:spcBef>
              <a:spcAft>
                <a:spcPts val="0"/>
              </a:spcAft>
              <a:buClr>
                <a:srgbClr val="D9D9D9"/>
              </a:buClr>
              <a:buSzPct val="25000"/>
              <a:buFont typeface="Arial"/>
              <a:buNone/>
            </a:pPr>
            <a:fld id="{00000000-1234-1234-1234-123412341234}" type="slidenum">
              <a:rPr lang="en-US" sz="4400" b="1" i="0" u="none">
                <a:solidFill>
                  <a:srgbClr val="D9D9D9"/>
                </a:solidFill>
                <a:latin typeface="Arial"/>
                <a:ea typeface="Arial"/>
                <a:cs typeface="Arial"/>
                <a:sym typeface="Arial"/>
              </a:rPr>
              <a:t>‹#›</a:t>
            </a:fld>
            <a:endParaRPr lang="en-US" sz="4400" b="1" i="0" u="none">
              <a:solidFill>
                <a:srgbClr val="D9D9D9"/>
              </a:solidFill>
              <a:latin typeface="Arial"/>
              <a:ea typeface="Arial"/>
              <a:cs typeface="Arial"/>
              <a:sym typeface="Arial"/>
            </a:endParaRPr>
          </a:p>
        </p:txBody>
      </p:sp>
      <p:sp>
        <p:nvSpPr>
          <p:cNvPr id="58" name="Shape 58"/>
          <p:cNvSpPr txBox="1">
            <a:spLocks noGrp="1"/>
          </p:cNvSpPr>
          <p:nvPr>
            <p:ph type="dt" idx="10"/>
          </p:nvPr>
        </p:nvSpPr>
        <p:spPr>
          <a:xfrm>
            <a:off x="6629400" y="0"/>
            <a:ext cx="1904999" cy="304799"/>
          </a:xfrm>
          <a:prstGeom prst="rect">
            <a:avLst/>
          </a:prstGeom>
          <a:noFill/>
          <a:ln>
            <a:noFill/>
          </a:ln>
        </p:spPr>
        <p:txBody>
          <a:bodyPr lIns="91425" tIns="91425" rIns="91425" bIns="91425" anchor="t" anchorCtr="0"/>
          <a:lstStyle>
            <a:lvl1pPr marL="0" marR="0" lvl="0" indent="0" algn="r" rtl="0">
              <a:lnSpc>
                <a:spcPct val="100000"/>
              </a:lnSpc>
              <a:spcBef>
                <a:spcPts val="0"/>
              </a:spcBef>
              <a:spcAft>
                <a:spcPts val="0"/>
              </a:spcAft>
              <a:buNone/>
              <a:defRPr sz="1200" b="0" i="0" u="none">
                <a:solidFill>
                  <a:srgbClr val="808080"/>
                </a:solidFill>
                <a:latin typeface="Arial"/>
                <a:ea typeface="Arial"/>
                <a:cs typeface="Arial"/>
                <a:sym typeface="Arial"/>
              </a:defRPr>
            </a:lvl1pPr>
            <a:lvl2pPr marL="457200" marR="0" lvl="1"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2pPr>
            <a:lvl3pPr marL="914400" marR="0" lvl="2"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3pPr>
            <a:lvl4pPr marL="1371600" marR="0" lvl="3"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4pPr>
            <a:lvl5pPr marL="1828800" marR="0" lvl="4"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5pPr>
            <a:lvl6pPr marL="2286000" marR="0" lvl="5"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6pPr>
            <a:lvl7pPr marL="3200400" marR="0" lvl="6"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7pPr>
            <a:lvl8pPr marL="4572000" marR="0" lvl="7"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8pPr>
            <a:lvl9pPr marL="6400800" marR="0" lvl="8"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Shape 59"/>
        <p:cNvGrpSpPr/>
        <p:nvPr/>
      </p:nvGrpSpPr>
      <p:grpSpPr>
        <a:xfrm>
          <a:off x="0" y="0"/>
          <a:ext cx="0" cy="0"/>
          <a:chOff x="0" y="0"/>
          <a:chExt cx="0" cy="0"/>
        </a:xfrm>
      </p:grpSpPr>
      <p:sp>
        <p:nvSpPr>
          <p:cNvPr id="60" name="Shape 60"/>
          <p:cNvSpPr txBox="1">
            <a:spLocks noGrp="1"/>
          </p:cNvSpPr>
          <p:nvPr>
            <p:ph type="title"/>
          </p:nvPr>
        </p:nvSpPr>
        <p:spPr>
          <a:xfrm>
            <a:off x="457200" y="273050"/>
            <a:ext cx="3008313" cy="1162049"/>
          </a:xfrm>
          <a:prstGeom prst="rect">
            <a:avLst/>
          </a:prstGeom>
          <a:noFill/>
          <a:ln>
            <a:noFill/>
          </a:ln>
        </p:spPr>
        <p:txBody>
          <a:bodyPr lIns="91425" tIns="91425" rIns="91425" bIns="91425" anchor="b" anchorCtr="0"/>
          <a:lstStyle>
            <a:lvl1pPr marL="0" marR="0" lvl="0" indent="0" algn="l" rtl="0">
              <a:spcBef>
                <a:spcPts val="0"/>
              </a:spcBef>
              <a:spcAft>
                <a:spcPts val="0"/>
              </a:spcAft>
              <a:buNone/>
              <a:defRPr sz="2000" b="1" i="0" u="none" strike="noStrike" cap="none">
                <a:solidFill>
                  <a:schemeClr val="dk1"/>
                </a:solidFill>
                <a:latin typeface="Arial"/>
                <a:ea typeface="Arial"/>
                <a:cs typeface="Arial"/>
                <a:sym typeface="Arial"/>
              </a:defRPr>
            </a:lvl1pPr>
            <a:lvl2pPr marL="0" marR="0" lvl="1" indent="0" algn="l" rtl="0">
              <a:spcBef>
                <a:spcPts val="0"/>
              </a:spcBef>
              <a:spcAft>
                <a:spcPts val="0"/>
              </a:spcAft>
              <a:buNone/>
              <a:defRPr sz="3600" b="0" i="0" u="none" strike="noStrike" cap="none">
                <a:solidFill>
                  <a:schemeClr val="dk1"/>
                </a:solidFill>
                <a:latin typeface="Arial"/>
                <a:ea typeface="Arial"/>
                <a:cs typeface="Arial"/>
                <a:sym typeface="Arial"/>
              </a:defRPr>
            </a:lvl2pPr>
            <a:lvl3pPr marL="0" marR="0" lvl="2" indent="0" algn="l" rtl="0">
              <a:spcBef>
                <a:spcPts val="0"/>
              </a:spcBef>
              <a:spcAft>
                <a:spcPts val="0"/>
              </a:spcAft>
              <a:buNone/>
              <a:defRPr sz="3600" b="0" i="0" u="none" strike="noStrike" cap="none">
                <a:solidFill>
                  <a:schemeClr val="dk1"/>
                </a:solidFill>
                <a:latin typeface="Arial"/>
                <a:ea typeface="Arial"/>
                <a:cs typeface="Arial"/>
                <a:sym typeface="Arial"/>
              </a:defRPr>
            </a:lvl3pPr>
            <a:lvl4pPr marL="0" marR="0" lvl="3" indent="0" algn="l" rtl="0">
              <a:spcBef>
                <a:spcPts val="0"/>
              </a:spcBef>
              <a:spcAft>
                <a:spcPts val="0"/>
              </a:spcAft>
              <a:buNone/>
              <a:defRPr sz="3600" b="0" i="0" u="none" strike="noStrike" cap="none">
                <a:solidFill>
                  <a:schemeClr val="dk1"/>
                </a:solidFill>
                <a:latin typeface="Arial"/>
                <a:ea typeface="Arial"/>
                <a:cs typeface="Arial"/>
                <a:sym typeface="Arial"/>
              </a:defRPr>
            </a:lvl4pPr>
            <a:lvl5pPr marL="0" marR="0" lvl="4" indent="0" algn="l" rtl="0">
              <a:spcBef>
                <a:spcPts val="0"/>
              </a:spcBef>
              <a:spcAft>
                <a:spcPts val="0"/>
              </a:spcAft>
              <a:buNone/>
              <a:defRPr sz="3600" b="0" i="0" u="none" strike="noStrike" cap="none">
                <a:solidFill>
                  <a:schemeClr val="dk1"/>
                </a:solidFill>
                <a:latin typeface="Arial"/>
                <a:ea typeface="Arial"/>
                <a:cs typeface="Arial"/>
                <a:sym typeface="Arial"/>
              </a:defRPr>
            </a:lvl5pPr>
            <a:lvl6pPr marL="457200" marR="0" lvl="5" indent="0" algn="l" rtl="0">
              <a:spcBef>
                <a:spcPts val="0"/>
              </a:spcBef>
              <a:spcAft>
                <a:spcPts val="0"/>
              </a:spcAft>
              <a:buNone/>
              <a:defRPr sz="3600" b="0" i="0" u="none" strike="noStrike" cap="none">
                <a:solidFill>
                  <a:schemeClr val="dk1"/>
                </a:solidFill>
                <a:latin typeface="Arial"/>
                <a:ea typeface="Arial"/>
                <a:cs typeface="Arial"/>
                <a:sym typeface="Arial"/>
              </a:defRPr>
            </a:lvl6pPr>
            <a:lvl7pPr marL="914400" marR="0" lvl="6" indent="0" algn="l" rtl="0">
              <a:spcBef>
                <a:spcPts val="0"/>
              </a:spcBef>
              <a:spcAft>
                <a:spcPts val="0"/>
              </a:spcAft>
              <a:buNone/>
              <a:defRPr sz="3600" b="0" i="0" u="none" strike="noStrike" cap="none">
                <a:solidFill>
                  <a:schemeClr val="dk1"/>
                </a:solidFill>
                <a:latin typeface="Arial"/>
                <a:ea typeface="Arial"/>
                <a:cs typeface="Arial"/>
                <a:sym typeface="Arial"/>
              </a:defRPr>
            </a:lvl7pPr>
            <a:lvl8pPr marL="1371600" marR="0" lvl="7" indent="0" algn="l" rtl="0">
              <a:spcBef>
                <a:spcPts val="0"/>
              </a:spcBef>
              <a:spcAft>
                <a:spcPts val="0"/>
              </a:spcAft>
              <a:buNone/>
              <a:defRPr sz="3600" b="0" i="0" u="none" strike="noStrike" cap="none">
                <a:solidFill>
                  <a:schemeClr val="dk1"/>
                </a:solidFill>
                <a:latin typeface="Arial"/>
                <a:ea typeface="Arial"/>
                <a:cs typeface="Arial"/>
                <a:sym typeface="Arial"/>
              </a:defRPr>
            </a:lvl8pPr>
            <a:lvl9pPr marL="1828800" marR="0" lvl="8" indent="0" algn="l" rtl="0">
              <a:spcBef>
                <a:spcPts val="0"/>
              </a:spcBef>
              <a:spcAft>
                <a:spcPts val="0"/>
              </a:spcAft>
              <a:buNone/>
              <a:defRPr sz="3600" b="0" i="0" u="none" strike="noStrike" cap="none">
                <a:solidFill>
                  <a:schemeClr val="dk1"/>
                </a:solidFill>
                <a:latin typeface="Arial"/>
                <a:ea typeface="Arial"/>
                <a:cs typeface="Arial"/>
                <a:sym typeface="Arial"/>
              </a:defRPr>
            </a:lvl9pPr>
          </a:lstStyle>
          <a:p>
            <a:endParaRPr/>
          </a:p>
        </p:txBody>
      </p:sp>
      <p:sp>
        <p:nvSpPr>
          <p:cNvPr id="61" name="Shape 61"/>
          <p:cNvSpPr txBox="1">
            <a:spLocks noGrp="1"/>
          </p:cNvSpPr>
          <p:nvPr>
            <p:ph type="body" idx="1"/>
          </p:nvPr>
        </p:nvSpPr>
        <p:spPr>
          <a:xfrm>
            <a:off x="3575050" y="273050"/>
            <a:ext cx="5111750" cy="5853112"/>
          </a:xfrm>
          <a:prstGeom prst="rect">
            <a:avLst/>
          </a:prstGeom>
          <a:noFill/>
          <a:ln>
            <a:noFill/>
          </a:ln>
        </p:spPr>
        <p:txBody>
          <a:bodyPr lIns="91425" tIns="91425" rIns="91425" bIns="91425" anchor="t" anchorCtr="0"/>
          <a:lstStyle>
            <a:lvl1pPr marL="342900" marR="0" lvl="0" indent="-139700" algn="l" rtl="0">
              <a:spcBef>
                <a:spcPts val="640"/>
              </a:spcBef>
              <a:spcAft>
                <a:spcPts val="0"/>
              </a:spcAft>
              <a:buClr>
                <a:srgbClr val="2675B4"/>
              </a:buClr>
              <a:buSzPct val="100000"/>
              <a:buFont typeface="Noto Sans Symbols"/>
              <a:buChar char="▪"/>
              <a:defRPr sz="3200">
                <a:solidFill>
                  <a:schemeClr val="dk1"/>
                </a:solidFill>
                <a:latin typeface="Arial"/>
                <a:ea typeface="Arial"/>
                <a:cs typeface="Arial"/>
                <a:sym typeface="Arial"/>
              </a:defRPr>
            </a:lvl1pPr>
            <a:lvl2pPr marL="742950" marR="0" lvl="1" indent="-107950" algn="l" rtl="0">
              <a:spcBef>
                <a:spcPts val="560"/>
              </a:spcBef>
              <a:spcAft>
                <a:spcPts val="0"/>
              </a:spcAft>
              <a:buClr>
                <a:srgbClr val="2675B4"/>
              </a:buClr>
              <a:buSzPct val="100000"/>
              <a:buFont typeface="Noto Sans Symbols"/>
              <a:buChar char="▪"/>
              <a:defRPr sz="2800" b="0" i="0" u="none" strike="noStrike" cap="none">
                <a:solidFill>
                  <a:schemeClr val="dk1"/>
                </a:solidFill>
                <a:latin typeface="Arial"/>
                <a:ea typeface="Arial"/>
                <a:cs typeface="Arial"/>
                <a:sym typeface="Arial"/>
              </a:defRPr>
            </a:lvl2pPr>
            <a:lvl3pPr marL="1143000" marR="0" lvl="2" indent="-76200" algn="l" rtl="0">
              <a:spcBef>
                <a:spcPts val="480"/>
              </a:spcBef>
              <a:spcAft>
                <a:spcPts val="0"/>
              </a:spcAft>
              <a:buClr>
                <a:srgbClr val="2675B4"/>
              </a:buClr>
              <a:buSzPct val="100000"/>
              <a:buFont typeface="Noto Sans Symbols"/>
              <a:buChar char="▪"/>
              <a:defRPr sz="2400" b="0" i="0" u="none" strike="noStrike" cap="none">
                <a:solidFill>
                  <a:schemeClr val="dk1"/>
                </a:solidFill>
                <a:latin typeface="Arial"/>
                <a:ea typeface="Arial"/>
                <a:cs typeface="Arial"/>
                <a:sym typeface="Arial"/>
              </a:defRPr>
            </a:lvl3pPr>
            <a:lvl4pPr marL="1600200" marR="0" lvl="3" indent="-101600" algn="l" rtl="0">
              <a:spcBef>
                <a:spcPts val="400"/>
              </a:spcBef>
              <a:spcAft>
                <a:spcPts val="0"/>
              </a:spcAft>
              <a:buClr>
                <a:srgbClr val="2675B4"/>
              </a:buClr>
              <a:buSzPct val="100000"/>
              <a:buFont typeface="Noto Sans Symbols"/>
              <a:buChar char="▪"/>
              <a:defRPr sz="2000" b="0" i="0" u="none" strike="noStrike" cap="none">
                <a:solidFill>
                  <a:schemeClr val="dk1"/>
                </a:solidFill>
                <a:latin typeface="Arial"/>
                <a:ea typeface="Arial"/>
                <a:cs typeface="Arial"/>
                <a:sym typeface="Arial"/>
              </a:defRPr>
            </a:lvl4pPr>
            <a:lvl5pPr marL="2057400" marR="0" lvl="4" indent="-101600" algn="l" rtl="0">
              <a:spcBef>
                <a:spcPts val="400"/>
              </a:spcBef>
              <a:spcAft>
                <a:spcPts val="0"/>
              </a:spcAft>
              <a:buClr>
                <a:srgbClr val="2675B4"/>
              </a:buClr>
              <a:buSzPct val="100000"/>
              <a:buFont typeface="Noto Sans Symbols"/>
              <a:buChar char="▪"/>
              <a:defRPr sz="2000" b="0" i="0" u="none" strike="noStrike" cap="none">
                <a:solidFill>
                  <a:schemeClr val="dk1"/>
                </a:solidFill>
                <a:latin typeface="Arial"/>
                <a:ea typeface="Arial"/>
                <a:cs typeface="Arial"/>
                <a:sym typeface="Arial"/>
              </a:defRPr>
            </a:lvl5pPr>
            <a:lvl6pPr marL="2514600" marR="0" lvl="5" indent="-101600" algn="l" rtl="0">
              <a:spcBef>
                <a:spcPts val="400"/>
              </a:spcBef>
              <a:spcAft>
                <a:spcPts val="0"/>
              </a:spcAft>
              <a:buClr>
                <a:srgbClr val="2675B4"/>
              </a:buClr>
              <a:buSzPct val="100000"/>
              <a:buFont typeface="Noto Sans Symbols"/>
              <a:buChar char="▪"/>
              <a:defRPr sz="2000" b="0" i="0" u="none" strike="noStrike" cap="none">
                <a:solidFill>
                  <a:schemeClr val="dk1"/>
                </a:solidFill>
                <a:latin typeface="Arial"/>
                <a:ea typeface="Arial"/>
                <a:cs typeface="Arial"/>
                <a:sym typeface="Arial"/>
              </a:defRPr>
            </a:lvl6pPr>
            <a:lvl7pPr marL="2971800" marR="0" lvl="6" indent="-101600" algn="l" rtl="0">
              <a:spcBef>
                <a:spcPts val="400"/>
              </a:spcBef>
              <a:spcAft>
                <a:spcPts val="0"/>
              </a:spcAft>
              <a:buClr>
                <a:srgbClr val="2675B4"/>
              </a:buClr>
              <a:buSzPct val="100000"/>
              <a:buFont typeface="Noto Sans Symbols"/>
              <a:buChar char="▪"/>
              <a:defRPr sz="2000" b="0" i="0" u="none" strike="noStrike" cap="none">
                <a:solidFill>
                  <a:schemeClr val="dk1"/>
                </a:solidFill>
                <a:latin typeface="Arial"/>
                <a:ea typeface="Arial"/>
                <a:cs typeface="Arial"/>
                <a:sym typeface="Arial"/>
              </a:defRPr>
            </a:lvl7pPr>
            <a:lvl8pPr marL="3429000" marR="0" lvl="7" indent="-101600" algn="l" rtl="0">
              <a:spcBef>
                <a:spcPts val="400"/>
              </a:spcBef>
              <a:spcAft>
                <a:spcPts val="0"/>
              </a:spcAft>
              <a:buClr>
                <a:srgbClr val="2675B4"/>
              </a:buClr>
              <a:buSzPct val="100000"/>
              <a:buFont typeface="Noto Sans Symbols"/>
              <a:buChar char="▪"/>
              <a:defRPr sz="2000" b="0" i="0" u="none" strike="noStrike" cap="none">
                <a:solidFill>
                  <a:schemeClr val="dk1"/>
                </a:solidFill>
                <a:latin typeface="Arial"/>
                <a:ea typeface="Arial"/>
                <a:cs typeface="Arial"/>
                <a:sym typeface="Arial"/>
              </a:defRPr>
            </a:lvl8pPr>
            <a:lvl9pPr marL="3886200" marR="0" lvl="8" indent="-101600" algn="l" rtl="0">
              <a:spcBef>
                <a:spcPts val="400"/>
              </a:spcBef>
              <a:spcAft>
                <a:spcPts val="0"/>
              </a:spcAft>
              <a:buClr>
                <a:srgbClr val="2675B4"/>
              </a:buClr>
              <a:buSzPct val="100000"/>
              <a:buFont typeface="Noto Sans Symbols"/>
              <a:buChar char="▪"/>
              <a:defRPr sz="2000" b="0" i="0" u="none" strike="noStrike" cap="none">
                <a:solidFill>
                  <a:schemeClr val="dk1"/>
                </a:solidFill>
                <a:latin typeface="Arial"/>
                <a:ea typeface="Arial"/>
                <a:cs typeface="Arial"/>
                <a:sym typeface="Arial"/>
              </a:defRPr>
            </a:lvl9pPr>
          </a:lstStyle>
          <a:p>
            <a:endParaRPr/>
          </a:p>
        </p:txBody>
      </p:sp>
      <p:sp>
        <p:nvSpPr>
          <p:cNvPr id="62" name="Shape 62"/>
          <p:cNvSpPr txBox="1">
            <a:spLocks noGrp="1"/>
          </p:cNvSpPr>
          <p:nvPr>
            <p:ph type="body" idx="2"/>
          </p:nvPr>
        </p:nvSpPr>
        <p:spPr>
          <a:xfrm>
            <a:off x="457200" y="1435100"/>
            <a:ext cx="3008313" cy="4691063"/>
          </a:xfrm>
          <a:prstGeom prst="rect">
            <a:avLst/>
          </a:prstGeom>
          <a:noFill/>
          <a:ln>
            <a:noFill/>
          </a:ln>
        </p:spPr>
        <p:txBody>
          <a:bodyPr lIns="91425" tIns="91425" rIns="91425" bIns="91425" anchor="t" anchorCtr="0"/>
          <a:lstStyle>
            <a:lvl1pPr marL="0" marR="0" lvl="0" indent="0" algn="l" rtl="0">
              <a:spcBef>
                <a:spcPts val="280"/>
              </a:spcBef>
              <a:spcAft>
                <a:spcPts val="0"/>
              </a:spcAft>
              <a:buClr>
                <a:srgbClr val="2675B4"/>
              </a:buClr>
              <a:buFont typeface="Noto Sans Symbols"/>
              <a:buNone/>
              <a:defRPr sz="1400">
                <a:solidFill>
                  <a:schemeClr val="dk1"/>
                </a:solidFill>
                <a:latin typeface="Arial"/>
                <a:ea typeface="Arial"/>
                <a:cs typeface="Arial"/>
                <a:sym typeface="Arial"/>
              </a:defRPr>
            </a:lvl1pPr>
            <a:lvl2pPr marL="457200" marR="0" lvl="1" indent="0" algn="l" rtl="0">
              <a:spcBef>
                <a:spcPts val="240"/>
              </a:spcBef>
              <a:spcAft>
                <a:spcPts val="0"/>
              </a:spcAft>
              <a:buClr>
                <a:srgbClr val="2675B4"/>
              </a:buClr>
              <a:buFont typeface="Noto Sans Symbols"/>
              <a:buNone/>
              <a:defRPr sz="1200" b="0" i="0" u="none" strike="noStrike" cap="none">
                <a:solidFill>
                  <a:schemeClr val="dk1"/>
                </a:solidFill>
                <a:latin typeface="Arial"/>
                <a:ea typeface="Arial"/>
                <a:cs typeface="Arial"/>
                <a:sym typeface="Arial"/>
              </a:defRPr>
            </a:lvl2pPr>
            <a:lvl3pPr marL="914400" marR="0" lvl="2" indent="0" algn="l" rtl="0">
              <a:spcBef>
                <a:spcPts val="200"/>
              </a:spcBef>
              <a:spcAft>
                <a:spcPts val="0"/>
              </a:spcAft>
              <a:buClr>
                <a:srgbClr val="2675B4"/>
              </a:buClr>
              <a:buFont typeface="Noto Sans Symbols"/>
              <a:buNone/>
              <a:defRPr sz="1000" b="0" i="0" u="none" strike="noStrike" cap="none">
                <a:solidFill>
                  <a:schemeClr val="dk1"/>
                </a:solidFill>
                <a:latin typeface="Arial"/>
                <a:ea typeface="Arial"/>
                <a:cs typeface="Arial"/>
                <a:sym typeface="Arial"/>
              </a:defRPr>
            </a:lvl3pPr>
            <a:lvl4pPr marL="1371600" marR="0" lvl="3" indent="0" algn="l" rtl="0">
              <a:spcBef>
                <a:spcPts val="180"/>
              </a:spcBef>
              <a:spcAft>
                <a:spcPts val="0"/>
              </a:spcAft>
              <a:buClr>
                <a:srgbClr val="2675B4"/>
              </a:buClr>
              <a:buFont typeface="Noto Sans Symbols"/>
              <a:buNone/>
              <a:defRPr sz="900" b="0" i="0" u="none" strike="noStrike" cap="none">
                <a:solidFill>
                  <a:schemeClr val="dk1"/>
                </a:solidFill>
                <a:latin typeface="Arial"/>
                <a:ea typeface="Arial"/>
                <a:cs typeface="Arial"/>
                <a:sym typeface="Arial"/>
              </a:defRPr>
            </a:lvl4pPr>
            <a:lvl5pPr marL="1828800" marR="0" lvl="4" indent="0" algn="l" rtl="0">
              <a:spcBef>
                <a:spcPts val="180"/>
              </a:spcBef>
              <a:spcAft>
                <a:spcPts val="0"/>
              </a:spcAft>
              <a:buClr>
                <a:srgbClr val="2675B4"/>
              </a:buClr>
              <a:buFont typeface="Noto Sans Symbols"/>
              <a:buNone/>
              <a:defRPr sz="900" b="0" i="0" u="none" strike="noStrike" cap="none">
                <a:solidFill>
                  <a:schemeClr val="dk1"/>
                </a:solidFill>
                <a:latin typeface="Arial"/>
                <a:ea typeface="Arial"/>
                <a:cs typeface="Arial"/>
                <a:sym typeface="Arial"/>
              </a:defRPr>
            </a:lvl5pPr>
            <a:lvl6pPr marL="2286000" marR="0" lvl="5" indent="0" algn="l" rtl="0">
              <a:spcBef>
                <a:spcPts val="180"/>
              </a:spcBef>
              <a:spcAft>
                <a:spcPts val="0"/>
              </a:spcAft>
              <a:buClr>
                <a:srgbClr val="2675B4"/>
              </a:buClr>
              <a:buFont typeface="Noto Sans Symbols"/>
              <a:buNone/>
              <a:defRPr sz="900" b="0" i="0" u="none" strike="noStrike" cap="none">
                <a:solidFill>
                  <a:schemeClr val="dk1"/>
                </a:solidFill>
                <a:latin typeface="Arial"/>
                <a:ea typeface="Arial"/>
                <a:cs typeface="Arial"/>
                <a:sym typeface="Arial"/>
              </a:defRPr>
            </a:lvl6pPr>
            <a:lvl7pPr marL="2743200" marR="0" lvl="6" indent="0" algn="l" rtl="0">
              <a:spcBef>
                <a:spcPts val="180"/>
              </a:spcBef>
              <a:spcAft>
                <a:spcPts val="0"/>
              </a:spcAft>
              <a:buClr>
                <a:srgbClr val="2675B4"/>
              </a:buClr>
              <a:buFont typeface="Noto Sans Symbols"/>
              <a:buNone/>
              <a:defRPr sz="900" b="0" i="0" u="none" strike="noStrike" cap="none">
                <a:solidFill>
                  <a:schemeClr val="dk1"/>
                </a:solidFill>
                <a:latin typeface="Arial"/>
                <a:ea typeface="Arial"/>
                <a:cs typeface="Arial"/>
                <a:sym typeface="Arial"/>
              </a:defRPr>
            </a:lvl7pPr>
            <a:lvl8pPr marL="3200400" marR="0" lvl="7" indent="0" algn="l" rtl="0">
              <a:spcBef>
                <a:spcPts val="180"/>
              </a:spcBef>
              <a:spcAft>
                <a:spcPts val="0"/>
              </a:spcAft>
              <a:buClr>
                <a:srgbClr val="2675B4"/>
              </a:buClr>
              <a:buFont typeface="Noto Sans Symbols"/>
              <a:buNone/>
              <a:defRPr sz="900" b="0" i="0" u="none" strike="noStrike" cap="none">
                <a:solidFill>
                  <a:schemeClr val="dk1"/>
                </a:solidFill>
                <a:latin typeface="Arial"/>
                <a:ea typeface="Arial"/>
                <a:cs typeface="Arial"/>
                <a:sym typeface="Arial"/>
              </a:defRPr>
            </a:lvl8pPr>
            <a:lvl9pPr marL="3657600" marR="0" lvl="8" indent="0" algn="l" rtl="0">
              <a:spcBef>
                <a:spcPts val="180"/>
              </a:spcBef>
              <a:spcAft>
                <a:spcPts val="0"/>
              </a:spcAft>
              <a:buClr>
                <a:srgbClr val="2675B4"/>
              </a:buClr>
              <a:buFont typeface="Noto Sans Symbols"/>
              <a:buNone/>
              <a:defRPr sz="900" b="0" i="0" u="none" strike="noStrike" cap="none">
                <a:solidFill>
                  <a:schemeClr val="dk1"/>
                </a:solidFill>
                <a:latin typeface="Arial"/>
                <a:ea typeface="Arial"/>
                <a:cs typeface="Arial"/>
                <a:sym typeface="Arial"/>
              </a:defRPr>
            </a:lvl9pPr>
          </a:lstStyle>
          <a:p>
            <a:endParaRPr/>
          </a:p>
        </p:txBody>
      </p:sp>
      <p:sp>
        <p:nvSpPr>
          <p:cNvPr id="63" name="Shape 63"/>
          <p:cNvSpPr txBox="1">
            <a:spLocks noGrp="1"/>
          </p:cNvSpPr>
          <p:nvPr>
            <p:ph type="ftr" idx="11"/>
          </p:nvPr>
        </p:nvSpPr>
        <p:spPr>
          <a:xfrm>
            <a:off x="609600" y="0"/>
            <a:ext cx="5105399" cy="304799"/>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None/>
              <a:defRPr sz="1200" b="0" i="0" u="none">
                <a:solidFill>
                  <a:schemeClr val="lt1"/>
                </a:solidFill>
                <a:latin typeface="Arial"/>
                <a:ea typeface="Arial"/>
                <a:cs typeface="Arial"/>
                <a:sym typeface="Arial"/>
              </a:defRPr>
            </a:lvl1pPr>
            <a:lvl2pPr marL="457200" marR="0" lvl="1"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2pPr>
            <a:lvl3pPr marL="914400" marR="0" lvl="2"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3pPr>
            <a:lvl4pPr marL="1371600" marR="0" lvl="3"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4pPr>
            <a:lvl5pPr marL="1828800" marR="0" lvl="4"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5pPr>
            <a:lvl6pPr marL="2286000" marR="0" lvl="5"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6pPr>
            <a:lvl7pPr marL="3200400" marR="0" lvl="6"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7pPr>
            <a:lvl8pPr marL="4572000" marR="0" lvl="7"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8pPr>
            <a:lvl9pPr marL="6400800" marR="0" lvl="8"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9pPr>
          </a:lstStyle>
          <a:p>
            <a:endParaRPr/>
          </a:p>
        </p:txBody>
      </p:sp>
      <p:sp>
        <p:nvSpPr>
          <p:cNvPr id="64" name="Shape 64"/>
          <p:cNvSpPr txBox="1">
            <a:spLocks noGrp="1"/>
          </p:cNvSpPr>
          <p:nvPr>
            <p:ph type="sldNum" idx="12"/>
          </p:nvPr>
        </p:nvSpPr>
        <p:spPr>
          <a:xfrm>
            <a:off x="7086600" y="5903912"/>
            <a:ext cx="1447800" cy="685799"/>
          </a:xfrm>
          <a:prstGeom prst="rect">
            <a:avLst/>
          </a:prstGeom>
          <a:noFill/>
          <a:ln>
            <a:noFill/>
          </a:ln>
        </p:spPr>
        <p:txBody>
          <a:bodyPr lIns="91425" tIns="0" rIns="91425" bIns="0" anchor="t" anchorCtr="0">
            <a:noAutofit/>
          </a:bodyPr>
          <a:lstStyle/>
          <a:p>
            <a:pPr marL="0" marR="0" lvl="0" indent="0" algn="r" rtl="0">
              <a:lnSpc>
                <a:spcPct val="100000"/>
              </a:lnSpc>
              <a:spcBef>
                <a:spcPts val="0"/>
              </a:spcBef>
              <a:spcAft>
                <a:spcPts val="0"/>
              </a:spcAft>
              <a:buClr>
                <a:srgbClr val="D9D9D9"/>
              </a:buClr>
              <a:buSzPct val="25000"/>
              <a:buFont typeface="Arial"/>
              <a:buNone/>
            </a:pPr>
            <a:fld id="{00000000-1234-1234-1234-123412341234}" type="slidenum">
              <a:rPr lang="en-US" sz="4400" b="1" i="0" u="none">
                <a:solidFill>
                  <a:srgbClr val="D9D9D9"/>
                </a:solidFill>
                <a:latin typeface="Arial"/>
                <a:ea typeface="Arial"/>
                <a:cs typeface="Arial"/>
                <a:sym typeface="Arial"/>
              </a:rPr>
              <a:t>‹#›</a:t>
            </a:fld>
            <a:endParaRPr lang="en-US" sz="4400" b="1" i="0" u="none">
              <a:solidFill>
                <a:srgbClr val="D9D9D9"/>
              </a:solidFill>
              <a:latin typeface="Arial"/>
              <a:ea typeface="Arial"/>
              <a:cs typeface="Arial"/>
              <a:sym typeface="Arial"/>
            </a:endParaRPr>
          </a:p>
        </p:txBody>
      </p:sp>
      <p:sp>
        <p:nvSpPr>
          <p:cNvPr id="65" name="Shape 65"/>
          <p:cNvSpPr txBox="1">
            <a:spLocks noGrp="1"/>
          </p:cNvSpPr>
          <p:nvPr>
            <p:ph type="dt" idx="10"/>
          </p:nvPr>
        </p:nvSpPr>
        <p:spPr>
          <a:xfrm>
            <a:off x="6629400" y="0"/>
            <a:ext cx="1904999" cy="304799"/>
          </a:xfrm>
          <a:prstGeom prst="rect">
            <a:avLst/>
          </a:prstGeom>
          <a:noFill/>
          <a:ln>
            <a:noFill/>
          </a:ln>
        </p:spPr>
        <p:txBody>
          <a:bodyPr lIns="91425" tIns="91425" rIns="91425" bIns="91425" anchor="t" anchorCtr="0"/>
          <a:lstStyle>
            <a:lvl1pPr marL="0" marR="0" lvl="0" indent="0" algn="r" rtl="0">
              <a:lnSpc>
                <a:spcPct val="100000"/>
              </a:lnSpc>
              <a:spcBef>
                <a:spcPts val="0"/>
              </a:spcBef>
              <a:spcAft>
                <a:spcPts val="0"/>
              </a:spcAft>
              <a:buNone/>
              <a:defRPr sz="1200" b="0" i="0" u="none">
                <a:solidFill>
                  <a:srgbClr val="808080"/>
                </a:solidFill>
                <a:latin typeface="Arial"/>
                <a:ea typeface="Arial"/>
                <a:cs typeface="Arial"/>
                <a:sym typeface="Arial"/>
              </a:defRPr>
            </a:lvl1pPr>
            <a:lvl2pPr marL="457200" marR="0" lvl="1"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2pPr>
            <a:lvl3pPr marL="914400" marR="0" lvl="2"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3pPr>
            <a:lvl4pPr marL="1371600" marR="0" lvl="3"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4pPr>
            <a:lvl5pPr marL="1828800" marR="0" lvl="4"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5pPr>
            <a:lvl6pPr marL="2286000" marR="0" lvl="5"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6pPr>
            <a:lvl7pPr marL="3200400" marR="0" lvl="6"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7pPr>
            <a:lvl8pPr marL="4572000" marR="0" lvl="7"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8pPr>
            <a:lvl9pPr marL="6400800" marR="0" lvl="8"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66"/>
        <p:cNvGrpSpPr/>
        <p:nvPr/>
      </p:nvGrpSpPr>
      <p:grpSpPr>
        <a:xfrm>
          <a:off x="0" y="0"/>
          <a:ext cx="0" cy="0"/>
          <a:chOff x="0" y="0"/>
          <a:chExt cx="0" cy="0"/>
        </a:xfrm>
      </p:grpSpPr>
      <p:sp>
        <p:nvSpPr>
          <p:cNvPr id="67" name="Shape 67"/>
          <p:cNvSpPr txBox="1">
            <a:spLocks noGrp="1"/>
          </p:cNvSpPr>
          <p:nvPr>
            <p:ph type="ftr" idx="11"/>
          </p:nvPr>
        </p:nvSpPr>
        <p:spPr>
          <a:xfrm>
            <a:off x="609600" y="0"/>
            <a:ext cx="5105399" cy="304799"/>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None/>
              <a:defRPr sz="1200" b="0" i="0" u="none">
                <a:solidFill>
                  <a:schemeClr val="lt1"/>
                </a:solidFill>
                <a:latin typeface="Arial"/>
                <a:ea typeface="Arial"/>
                <a:cs typeface="Arial"/>
                <a:sym typeface="Arial"/>
              </a:defRPr>
            </a:lvl1pPr>
            <a:lvl2pPr marL="457200" marR="0" lvl="1"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2pPr>
            <a:lvl3pPr marL="914400" marR="0" lvl="2"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3pPr>
            <a:lvl4pPr marL="1371600" marR="0" lvl="3"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4pPr>
            <a:lvl5pPr marL="1828800" marR="0" lvl="4"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5pPr>
            <a:lvl6pPr marL="2286000" marR="0" lvl="5"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6pPr>
            <a:lvl7pPr marL="3200400" marR="0" lvl="6"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7pPr>
            <a:lvl8pPr marL="4572000" marR="0" lvl="7"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8pPr>
            <a:lvl9pPr marL="6400800" marR="0" lvl="8"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9pPr>
          </a:lstStyle>
          <a:p>
            <a:endParaRPr/>
          </a:p>
        </p:txBody>
      </p:sp>
      <p:sp>
        <p:nvSpPr>
          <p:cNvPr id="68" name="Shape 68"/>
          <p:cNvSpPr txBox="1">
            <a:spLocks noGrp="1"/>
          </p:cNvSpPr>
          <p:nvPr>
            <p:ph type="sldNum" idx="12"/>
          </p:nvPr>
        </p:nvSpPr>
        <p:spPr>
          <a:xfrm>
            <a:off x="7086600" y="5903912"/>
            <a:ext cx="1447800" cy="685799"/>
          </a:xfrm>
          <a:prstGeom prst="rect">
            <a:avLst/>
          </a:prstGeom>
          <a:noFill/>
          <a:ln>
            <a:noFill/>
          </a:ln>
        </p:spPr>
        <p:txBody>
          <a:bodyPr lIns="91425" tIns="0" rIns="91425" bIns="0" anchor="t" anchorCtr="0">
            <a:noAutofit/>
          </a:bodyPr>
          <a:lstStyle/>
          <a:p>
            <a:pPr marL="0" marR="0" lvl="0" indent="0" algn="r" rtl="0">
              <a:lnSpc>
                <a:spcPct val="100000"/>
              </a:lnSpc>
              <a:spcBef>
                <a:spcPts val="0"/>
              </a:spcBef>
              <a:spcAft>
                <a:spcPts val="0"/>
              </a:spcAft>
              <a:buClr>
                <a:srgbClr val="D9D9D9"/>
              </a:buClr>
              <a:buSzPct val="25000"/>
              <a:buFont typeface="Arial"/>
              <a:buNone/>
            </a:pPr>
            <a:fld id="{00000000-1234-1234-1234-123412341234}" type="slidenum">
              <a:rPr lang="en-US" sz="4400" b="1" i="0" u="none">
                <a:solidFill>
                  <a:srgbClr val="D9D9D9"/>
                </a:solidFill>
                <a:latin typeface="Arial"/>
                <a:ea typeface="Arial"/>
                <a:cs typeface="Arial"/>
                <a:sym typeface="Arial"/>
              </a:rPr>
              <a:t>‹#›</a:t>
            </a:fld>
            <a:endParaRPr lang="en-US" sz="4400" b="1" i="0" u="none">
              <a:solidFill>
                <a:srgbClr val="D9D9D9"/>
              </a:solidFill>
              <a:latin typeface="Arial"/>
              <a:ea typeface="Arial"/>
              <a:cs typeface="Arial"/>
              <a:sym typeface="Arial"/>
            </a:endParaRPr>
          </a:p>
        </p:txBody>
      </p:sp>
      <p:sp>
        <p:nvSpPr>
          <p:cNvPr id="69" name="Shape 69"/>
          <p:cNvSpPr txBox="1">
            <a:spLocks noGrp="1"/>
          </p:cNvSpPr>
          <p:nvPr>
            <p:ph type="dt" idx="10"/>
          </p:nvPr>
        </p:nvSpPr>
        <p:spPr>
          <a:xfrm>
            <a:off x="6629400" y="0"/>
            <a:ext cx="1904999" cy="304799"/>
          </a:xfrm>
          <a:prstGeom prst="rect">
            <a:avLst/>
          </a:prstGeom>
          <a:noFill/>
          <a:ln>
            <a:noFill/>
          </a:ln>
        </p:spPr>
        <p:txBody>
          <a:bodyPr lIns="91425" tIns="91425" rIns="91425" bIns="91425" anchor="t" anchorCtr="0"/>
          <a:lstStyle>
            <a:lvl1pPr marL="0" marR="0" lvl="0" indent="0" algn="r" rtl="0">
              <a:lnSpc>
                <a:spcPct val="100000"/>
              </a:lnSpc>
              <a:spcBef>
                <a:spcPts val="0"/>
              </a:spcBef>
              <a:spcAft>
                <a:spcPts val="0"/>
              </a:spcAft>
              <a:buNone/>
              <a:defRPr sz="1200" b="0" i="0" u="none">
                <a:solidFill>
                  <a:srgbClr val="808080"/>
                </a:solidFill>
                <a:latin typeface="Arial"/>
                <a:ea typeface="Arial"/>
                <a:cs typeface="Arial"/>
                <a:sym typeface="Arial"/>
              </a:defRPr>
            </a:lvl1pPr>
            <a:lvl2pPr marL="457200" marR="0" lvl="1"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2pPr>
            <a:lvl3pPr marL="914400" marR="0" lvl="2"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3pPr>
            <a:lvl4pPr marL="1371600" marR="0" lvl="3"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4pPr>
            <a:lvl5pPr marL="1828800" marR="0" lvl="4"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5pPr>
            <a:lvl6pPr marL="2286000" marR="0" lvl="5"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6pPr>
            <a:lvl7pPr marL="3200400" marR="0" lvl="6"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7pPr>
            <a:lvl8pPr marL="4572000" marR="0" lvl="7"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8pPr>
            <a:lvl9pPr marL="6400800" marR="0" lvl="8"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70"/>
        <p:cNvGrpSpPr/>
        <p:nvPr/>
      </p:nvGrpSpPr>
      <p:grpSpPr>
        <a:xfrm>
          <a:off x="0" y="0"/>
          <a:ext cx="0" cy="0"/>
          <a:chOff x="0" y="0"/>
          <a:chExt cx="0" cy="0"/>
        </a:xfrm>
      </p:grpSpPr>
      <p:sp>
        <p:nvSpPr>
          <p:cNvPr id="71" name="Shape 71"/>
          <p:cNvSpPr txBox="1">
            <a:spLocks noGrp="1"/>
          </p:cNvSpPr>
          <p:nvPr>
            <p:ph type="title"/>
          </p:nvPr>
        </p:nvSpPr>
        <p:spPr>
          <a:xfrm>
            <a:off x="609600" y="762000"/>
            <a:ext cx="7924799" cy="685799"/>
          </a:xfrm>
          <a:prstGeom prst="rect">
            <a:avLst/>
          </a:prstGeom>
          <a:noFill/>
          <a:ln>
            <a:noFill/>
          </a:ln>
        </p:spPr>
        <p:txBody>
          <a:bodyPr lIns="91425" tIns="91425" rIns="91425" bIns="91425" anchor="t" anchorCtr="0"/>
          <a:lstStyle>
            <a:lvl1pPr marL="0" marR="0" lvl="0" indent="0" algn="l" rtl="0">
              <a:spcBef>
                <a:spcPts val="0"/>
              </a:spcBef>
              <a:spcAft>
                <a:spcPts val="0"/>
              </a:spcAft>
              <a:buNone/>
              <a:defRPr sz="3600" b="0" i="0" u="none" strike="noStrike" cap="none">
                <a:solidFill>
                  <a:schemeClr val="dk1"/>
                </a:solidFill>
                <a:latin typeface="Arial"/>
                <a:ea typeface="Arial"/>
                <a:cs typeface="Arial"/>
                <a:sym typeface="Arial"/>
              </a:defRPr>
            </a:lvl1pPr>
            <a:lvl2pPr marL="0" marR="0" lvl="1" indent="0" algn="l" rtl="0">
              <a:spcBef>
                <a:spcPts val="0"/>
              </a:spcBef>
              <a:spcAft>
                <a:spcPts val="0"/>
              </a:spcAft>
              <a:buNone/>
              <a:defRPr sz="3600" b="0" i="0" u="none" strike="noStrike" cap="none">
                <a:solidFill>
                  <a:schemeClr val="dk1"/>
                </a:solidFill>
                <a:latin typeface="Arial"/>
                <a:ea typeface="Arial"/>
                <a:cs typeface="Arial"/>
                <a:sym typeface="Arial"/>
              </a:defRPr>
            </a:lvl2pPr>
            <a:lvl3pPr marL="0" marR="0" lvl="2" indent="0" algn="l" rtl="0">
              <a:spcBef>
                <a:spcPts val="0"/>
              </a:spcBef>
              <a:spcAft>
                <a:spcPts val="0"/>
              </a:spcAft>
              <a:buNone/>
              <a:defRPr sz="3600" b="0" i="0" u="none" strike="noStrike" cap="none">
                <a:solidFill>
                  <a:schemeClr val="dk1"/>
                </a:solidFill>
                <a:latin typeface="Arial"/>
                <a:ea typeface="Arial"/>
                <a:cs typeface="Arial"/>
                <a:sym typeface="Arial"/>
              </a:defRPr>
            </a:lvl3pPr>
            <a:lvl4pPr marL="0" marR="0" lvl="3" indent="0" algn="l" rtl="0">
              <a:spcBef>
                <a:spcPts val="0"/>
              </a:spcBef>
              <a:spcAft>
                <a:spcPts val="0"/>
              </a:spcAft>
              <a:buNone/>
              <a:defRPr sz="3600" b="0" i="0" u="none" strike="noStrike" cap="none">
                <a:solidFill>
                  <a:schemeClr val="dk1"/>
                </a:solidFill>
                <a:latin typeface="Arial"/>
                <a:ea typeface="Arial"/>
                <a:cs typeface="Arial"/>
                <a:sym typeface="Arial"/>
              </a:defRPr>
            </a:lvl4pPr>
            <a:lvl5pPr marL="0" marR="0" lvl="4" indent="0" algn="l" rtl="0">
              <a:spcBef>
                <a:spcPts val="0"/>
              </a:spcBef>
              <a:spcAft>
                <a:spcPts val="0"/>
              </a:spcAft>
              <a:buNone/>
              <a:defRPr sz="3600" b="0" i="0" u="none" strike="noStrike" cap="none">
                <a:solidFill>
                  <a:schemeClr val="dk1"/>
                </a:solidFill>
                <a:latin typeface="Arial"/>
                <a:ea typeface="Arial"/>
                <a:cs typeface="Arial"/>
                <a:sym typeface="Arial"/>
              </a:defRPr>
            </a:lvl5pPr>
            <a:lvl6pPr marL="457200" marR="0" lvl="5" indent="0" algn="l" rtl="0">
              <a:spcBef>
                <a:spcPts val="0"/>
              </a:spcBef>
              <a:spcAft>
                <a:spcPts val="0"/>
              </a:spcAft>
              <a:buNone/>
              <a:defRPr sz="3600" b="0" i="0" u="none" strike="noStrike" cap="none">
                <a:solidFill>
                  <a:schemeClr val="dk1"/>
                </a:solidFill>
                <a:latin typeface="Arial"/>
                <a:ea typeface="Arial"/>
                <a:cs typeface="Arial"/>
                <a:sym typeface="Arial"/>
              </a:defRPr>
            </a:lvl6pPr>
            <a:lvl7pPr marL="914400" marR="0" lvl="6" indent="0" algn="l" rtl="0">
              <a:spcBef>
                <a:spcPts val="0"/>
              </a:spcBef>
              <a:spcAft>
                <a:spcPts val="0"/>
              </a:spcAft>
              <a:buNone/>
              <a:defRPr sz="3600" b="0" i="0" u="none" strike="noStrike" cap="none">
                <a:solidFill>
                  <a:schemeClr val="dk1"/>
                </a:solidFill>
                <a:latin typeface="Arial"/>
                <a:ea typeface="Arial"/>
                <a:cs typeface="Arial"/>
                <a:sym typeface="Arial"/>
              </a:defRPr>
            </a:lvl7pPr>
            <a:lvl8pPr marL="1371600" marR="0" lvl="7" indent="0" algn="l" rtl="0">
              <a:spcBef>
                <a:spcPts val="0"/>
              </a:spcBef>
              <a:spcAft>
                <a:spcPts val="0"/>
              </a:spcAft>
              <a:buNone/>
              <a:defRPr sz="3600" b="0" i="0" u="none" strike="noStrike" cap="none">
                <a:solidFill>
                  <a:schemeClr val="dk1"/>
                </a:solidFill>
                <a:latin typeface="Arial"/>
                <a:ea typeface="Arial"/>
                <a:cs typeface="Arial"/>
                <a:sym typeface="Arial"/>
              </a:defRPr>
            </a:lvl8pPr>
            <a:lvl9pPr marL="1828800" marR="0" lvl="8" indent="0" algn="l" rtl="0">
              <a:spcBef>
                <a:spcPts val="0"/>
              </a:spcBef>
              <a:spcAft>
                <a:spcPts val="0"/>
              </a:spcAft>
              <a:buNone/>
              <a:defRPr sz="3600" b="0" i="0" u="none" strike="noStrike" cap="none">
                <a:solidFill>
                  <a:schemeClr val="dk1"/>
                </a:solidFill>
                <a:latin typeface="Arial"/>
                <a:ea typeface="Arial"/>
                <a:cs typeface="Arial"/>
                <a:sym typeface="Arial"/>
              </a:defRPr>
            </a:lvl9pPr>
          </a:lstStyle>
          <a:p>
            <a:endParaRPr/>
          </a:p>
        </p:txBody>
      </p:sp>
      <p:sp>
        <p:nvSpPr>
          <p:cNvPr id="72" name="Shape 72"/>
          <p:cNvSpPr txBox="1">
            <a:spLocks noGrp="1"/>
          </p:cNvSpPr>
          <p:nvPr>
            <p:ph type="ftr" idx="11"/>
          </p:nvPr>
        </p:nvSpPr>
        <p:spPr>
          <a:xfrm>
            <a:off x="609600" y="0"/>
            <a:ext cx="5105399" cy="304799"/>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None/>
              <a:defRPr sz="1200" b="0" i="0" u="none">
                <a:solidFill>
                  <a:schemeClr val="lt1"/>
                </a:solidFill>
                <a:latin typeface="Arial"/>
                <a:ea typeface="Arial"/>
                <a:cs typeface="Arial"/>
                <a:sym typeface="Arial"/>
              </a:defRPr>
            </a:lvl1pPr>
            <a:lvl2pPr marL="457200" marR="0" lvl="1"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2pPr>
            <a:lvl3pPr marL="914400" marR="0" lvl="2"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3pPr>
            <a:lvl4pPr marL="1371600" marR="0" lvl="3"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4pPr>
            <a:lvl5pPr marL="1828800" marR="0" lvl="4"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5pPr>
            <a:lvl6pPr marL="2286000" marR="0" lvl="5"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6pPr>
            <a:lvl7pPr marL="3200400" marR="0" lvl="6"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7pPr>
            <a:lvl8pPr marL="4572000" marR="0" lvl="7"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8pPr>
            <a:lvl9pPr marL="6400800" marR="0" lvl="8"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9pPr>
          </a:lstStyle>
          <a:p>
            <a:endParaRPr/>
          </a:p>
        </p:txBody>
      </p:sp>
      <p:sp>
        <p:nvSpPr>
          <p:cNvPr id="73" name="Shape 73"/>
          <p:cNvSpPr txBox="1">
            <a:spLocks noGrp="1"/>
          </p:cNvSpPr>
          <p:nvPr>
            <p:ph type="sldNum" idx="12"/>
          </p:nvPr>
        </p:nvSpPr>
        <p:spPr>
          <a:xfrm>
            <a:off x="7086600" y="5903912"/>
            <a:ext cx="1447800" cy="685799"/>
          </a:xfrm>
          <a:prstGeom prst="rect">
            <a:avLst/>
          </a:prstGeom>
          <a:noFill/>
          <a:ln>
            <a:noFill/>
          </a:ln>
        </p:spPr>
        <p:txBody>
          <a:bodyPr lIns="91425" tIns="0" rIns="91425" bIns="0" anchor="t" anchorCtr="0">
            <a:noAutofit/>
          </a:bodyPr>
          <a:lstStyle/>
          <a:p>
            <a:pPr marL="0" marR="0" lvl="0" indent="0" algn="r" rtl="0">
              <a:lnSpc>
                <a:spcPct val="100000"/>
              </a:lnSpc>
              <a:spcBef>
                <a:spcPts val="0"/>
              </a:spcBef>
              <a:spcAft>
                <a:spcPts val="0"/>
              </a:spcAft>
              <a:buClr>
                <a:srgbClr val="D9D9D9"/>
              </a:buClr>
              <a:buSzPct val="25000"/>
              <a:buFont typeface="Arial"/>
              <a:buNone/>
            </a:pPr>
            <a:fld id="{00000000-1234-1234-1234-123412341234}" type="slidenum">
              <a:rPr lang="en-US" sz="4400" b="1" i="0" u="none">
                <a:solidFill>
                  <a:srgbClr val="D9D9D9"/>
                </a:solidFill>
                <a:latin typeface="Arial"/>
                <a:ea typeface="Arial"/>
                <a:cs typeface="Arial"/>
                <a:sym typeface="Arial"/>
              </a:rPr>
              <a:t>‹#›</a:t>
            </a:fld>
            <a:endParaRPr lang="en-US" sz="4400" b="1" i="0" u="none">
              <a:solidFill>
                <a:srgbClr val="D9D9D9"/>
              </a:solidFill>
              <a:latin typeface="Arial"/>
              <a:ea typeface="Arial"/>
              <a:cs typeface="Arial"/>
              <a:sym typeface="Arial"/>
            </a:endParaRPr>
          </a:p>
        </p:txBody>
      </p:sp>
      <p:sp>
        <p:nvSpPr>
          <p:cNvPr id="74" name="Shape 74"/>
          <p:cNvSpPr txBox="1">
            <a:spLocks noGrp="1"/>
          </p:cNvSpPr>
          <p:nvPr>
            <p:ph type="dt" idx="10"/>
          </p:nvPr>
        </p:nvSpPr>
        <p:spPr>
          <a:xfrm>
            <a:off x="6629400" y="0"/>
            <a:ext cx="1904999" cy="304799"/>
          </a:xfrm>
          <a:prstGeom prst="rect">
            <a:avLst/>
          </a:prstGeom>
          <a:noFill/>
          <a:ln>
            <a:noFill/>
          </a:ln>
        </p:spPr>
        <p:txBody>
          <a:bodyPr lIns="91425" tIns="91425" rIns="91425" bIns="91425" anchor="t" anchorCtr="0"/>
          <a:lstStyle>
            <a:lvl1pPr marL="0" marR="0" lvl="0" indent="0" algn="r" rtl="0">
              <a:lnSpc>
                <a:spcPct val="100000"/>
              </a:lnSpc>
              <a:spcBef>
                <a:spcPts val="0"/>
              </a:spcBef>
              <a:spcAft>
                <a:spcPts val="0"/>
              </a:spcAft>
              <a:buNone/>
              <a:defRPr sz="1200" b="0" i="0" u="none">
                <a:solidFill>
                  <a:srgbClr val="808080"/>
                </a:solidFill>
                <a:latin typeface="Arial"/>
                <a:ea typeface="Arial"/>
                <a:cs typeface="Arial"/>
                <a:sym typeface="Arial"/>
              </a:defRPr>
            </a:lvl1pPr>
            <a:lvl2pPr marL="457200" marR="0" lvl="1"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2pPr>
            <a:lvl3pPr marL="914400" marR="0" lvl="2"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3pPr>
            <a:lvl4pPr marL="1371600" marR="0" lvl="3"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4pPr>
            <a:lvl5pPr marL="1828800" marR="0" lvl="4"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5pPr>
            <a:lvl6pPr marL="2286000" marR="0" lvl="5"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6pPr>
            <a:lvl7pPr marL="3200400" marR="0" lvl="6"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7pPr>
            <a:lvl8pPr marL="4572000" marR="0" lvl="7"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8pPr>
            <a:lvl9pPr marL="6400800" marR="0" lvl="8"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 Id="rId3"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11" Type="http://schemas.openxmlformats.org/officeDocument/2006/relationships/theme" Target="../theme/theme2.xml"/><Relationship Id="rId12" Type="http://schemas.openxmlformats.org/officeDocument/2006/relationships/image" Target="../media/image2.png"/><Relationship Id="rId1" Type="http://schemas.openxmlformats.org/officeDocument/2006/relationships/slideLayout" Target="../slideLayouts/slideLayout2.xml"/><Relationship Id="rId2" Type="http://schemas.openxmlformats.org/officeDocument/2006/relationships/slideLayout" Target="../slideLayouts/slideLayout3.xml"/><Relationship Id="rId3" Type="http://schemas.openxmlformats.org/officeDocument/2006/relationships/slideLayout" Target="../slideLayouts/slideLayout4.xml"/><Relationship Id="rId4" Type="http://schemas.openxmlformats.org/officeDocument/2006/relationships/slideLayout" Target="../slideLayouts/slideLayout5.xml"/><Relationship Id="rId5" Type="http://schemas.openxmlformats.org/officeDocument/2006/relationships/slideLayout" Target="../slideLayouts/slideLayout6.xml"/><Relationship Id="rId6" Type="http://schemas.openxmlformats.org/officeDocument/2006/relationships/slideLayout" Target="../slideLayouts/slideLayout7.xml"/><Relationship Id="rId7" Type="http://schemas.openxmlformats.org/officeDocument/2006/relationships/slideLayout" Target="../slideLayouts/slideLayout8.xml"/><Relationship Id="rId8" Type="http://schemas.openxmlformats.org/officeDocument/2006/relationships/slideLayout" Target="../slideLayouts/slideLayout9.xml"/><Relationship Id="rId9" Type="http://schemas.openxmlformats.org/officeDocument/2006/relationships/slideLayout" Target="../slideLayouts/slideLayout10.xml"/><Relationship Id="rId10"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p:nvPr/>
        </p:nvSpPr>
        <p:spPr>
          <a:xfrm>
            <a:off x="0" y="-76200"/>
            <a:ext cx="9144000" cy="5791200"/>
          </a:xfrm>
          <a:prstGeom prst="rect">
            <a:avLst/>
          </a:prstGeom>
          <a:gradFill>
            <a:gsLst>
              <a:gs pos="0">
                <a:schemeClr val="dk1"/>
              </a:gs>
              <a:gs pos="100000">
                <a:srgbClr val="333333"/>
              </a:gs>
            </a:gsLst>
            <a:lin ang="5400000" scaled="0"/>
          </a:gradFill>
          <a:ln>
            <a:noFill/>
          </a:ln>
        </p:spPr>
        <p:txBody>
          <a:bodyPr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11" name="Shape 11"/>
          <p:cNvSpPr txBox="1"/>
          <p:nvPr/>
        </p:nvSpPr>
        <p:spPr>
          <a:xfrm>
            <a:off x="0" y="5638800"/>
            <a:ext cx="9144000" cy="1219199"/>
          </a:xfrm>
          <a:prstGeom prst="rect">
            <a:avLst/>
          </a:prstGeom>
          <a:solidFill>
            <a:schemeClr val="dk1"/>
          </a:solidFill>
          <a:ln>
            <a:noFill/>
          </a:ln>
        </p:spPr>
        <p:txBody>
          <a:bodyPr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cxnSp>
        <p:nvCxnSpPr>
          <p:cNvPr id="12" name="Shape 12"/>
          <p:cNvCxnSpPr/>
          <p:nvPr/>
        </p:nvCxnSpPr>
        <p:spPr>
          <a:xfrm>
            <a:off x="0" y="5638800"/>
            <a:ext cx="9144000" cy="0"/>
          </a:xfrm>
          <a:prstGeom prst="straightConnector1">
            <a:avLst/>
          </a:prstGeom>
          <a:noFill/>
          <a:ln w="9525" cap="flat" cmpd="sng">
            <a:solidFill>
              <a:srgbClr val="4D4D4D"/>
            </a:solidFill>
            <a:prstDash val="solid"/>
            <a:miter/>
            <a:headEnd type="none" w="med" len="med"/>
            <a:tailEnd type="none" w="med" len="med"/>
          </a:ln>
        </p:spPr>
      </p:cxnSp>
      <p:pic>
        <p:nvPicPr>
          <p:cNvPr id="13" name="Shape 13"/>
          <p:cNvPicPr preferRelativeResize="0"/>
          <p:nvPr/>
        </p:nvPicPr>
        <p:blipFill rotWithShape="1">
          <a:blip r:embed="rId3">
            <a:alphaModFix/>
          </a:blip>
          <a:srcRect/>
          <a:stretch/>
        </p:blipFill>
        <p:spPr>
          <a:xfrm>
            <a:off x="4038600" y="6019800"/>
            <a:ext cx="968374" cy="434974"/>
          </a:xfrm>
          <a:prstGeom prst="rect">
            <a:avLst/>
          </a:prstGeom>
          <a:noFill/>
          <a:ln>
            <a:noFill/>
          </a:ln>
        </p:spPr>
      </p:pic>
      <p:sp>
        <p:nvSpPr>
          <p:cNvPr id="14" name="Shape 14"/>
          <p:cNvSpPr txBox="1">
            <a:spLocks noGrp="1"/>
          </p:cNvSpPr>
          <p:nvPr>
            <p:ph type="title"/>
          </p:nvPr>
        </p:nvSpPr>
        <p:spPr>
          <a:xfrm>
            <a:off x="609600" y="762000"/>
            <a:ext cx="7924799" cy="685799"/>
          </a:xfrm>
          <a:prstGeom prst="rect">
            <a:avLst/>
          </a:prstGeom>
          <a:noFill/>
          <a:ln>
            <a:noFill/>
          </a:ln>
        </p:spPr>
        <p:txBody>
          <a:bodyPr lIns="91425" tIns="91425" rIns="91425" bIns="91425" anchor="t" anchorCtr="0"/>
          <a:lstStyle>
            <a:lvl1pPr marL="0" marR="0" lvl="0" indent="0" algn="l" rtl="0">
              <a:spcBef>
                <a:spcPts val="0"/>
              </a:spcBef>
              <a:spcAft>
                <a:spcPts val="0"/>
              </a:spcAft>
              <a:buNone/>
              <a:defRPr sz="3600" b="0" i="0" u="none" strike="noStrike" cap="none">
                <a:solidFill>
                  <a:schemeClr val="dk1"/>
                </a:solidFill>
                <a:latin typeface="Arial"/>
                <a:ea typeface="Arial"/>
                <a:cs typeface="Arial"/>
                <a:sym typeface="Arial"/>
              </a:defRPr>
            </a:lvl1pPr>
            <a:lvl2pPr marL="0" marR="0" lvl="1" indent="0" algn="l" rtl="0">
              <a:spcBef>
                <a:spcPts val="0"/>
              </a:spcBef>
              <a:spcAft>
                <a:spcPts val="0"/>
              </a:spcAft>
              <a:buNone/>
              <a:defRPr sz="3600" b="0" i="0" u="none" strike="noStrike" cap="none">
                <a:solidFill>
                  <a:schemeClr val="dk1"/>
                </a:solidFill>
                <a:latin typeface="Arial"/>
                <a:ea typeface="Arial"/>
                <a:cs typeface="Arial"/>
                <a:sym typeface="Arial"/>
              </a:defRPr>
            </a:lvl2pPr>
            <a:lvl3pPr marL="0" marR="0" lvl="2" indent="0" algn="l" rtl="0">
              <a:spcBef>
                <a:spcPts val="0"/>
              </a:spcBef>
              <a:spcAft>
                <a:spcPts val="0"/>
              </a:spcAft>
              <a:buNone/>
              <a:defRPr sz="3600" b="0" i="0" u="none" strike="noStrike" cap="none">
                <a:solidFill>
                  <a:schemeClr val="dk1"/>
                </a:solidFill>
                <a:latin typeface="Arial"/>
                <a:ea typeface="Arial"/>
                <a:cs typeface="Arial"/>
                <a:sym typeface="Arial"/>
              </a:defRPr>
            </a:lvl3pPr>
            <a:lvl4pPr marL="0" marR="0" lvl="3" indent="0" algn="l" rtl="0">
              <a:spcBef>
                <a:spcPts val="0"/>
              </a:spcBef>
              <a:spcAft>
                <a:spcPts val="0"/>
              </a:spcAft>
              <a:buNone/>
              <a:defRPr sz="3600" b="0" i="0" u="none" strike="noStrike" cap="none">
                <a:solidFill>
                  <a:schemeClr val="dk1"/>
                </a:solidFill>
                <a:latin typeface="Arial"/>
                <a:ea typeface="Arial"/>
                <a:cs typeface="Arial"/>
                <a:sym typeface="Arial"/>
              </a:defRPr>
            </a:lvl4pPr>
            <a:lvl5pPr marL="0" marR="0" lvl="4" indent="0" algn="l" rtl="0">
              <a:spcBef>
                <a:spcPts val="0"/>
              </a:spcBef>
              <a:spcAft>
                <a:spcPts val="0"/>
              </a:spcAft>
              <a:buNone/>
              <a:defRPr sz="3600" b="0" i="0" u="none" strike="noStrike" cap="none">
                <a:solidFill>
                  <a:schemeClr val="dk1"/>
                </a:solidFill>
                <a:latin typeface="Arial"/>
                <a:ea typeface="Arial"/>
                <a:cs typeface="Arial"/>
                <a:sym typeface="Arial"/>
              </a:defRPr>
            </a:lvl5pPr>
            <a:lvl6pPr marL="457200" marR="0" lvl="5" indent="0" algn="l" rtl="0">
              <a:spcBef>
                <a:spcPts val="0"/>
              </a:spcBef>
              <a:spcAft>
                <a:spcPts val="0"/>
              </a:spcAft>
              <a:buNone/>
              <a:defRPr sz="3600" b="0" i="0" u="none" strike="noStrike" cap="none">
                <a:solidFill>
                  <a:schemeClr val="dk1"/>
                </a:solidFill>
                <a:latin typeface="Arial"/>
                <a:ea typeface="Arial"/>
                <a:cs typeface="Arial"/>
                <a:sym typeface="Arial"/>
              </a:defRPr>
            </a:lvl6pPr>
            <a:lvl7pPr marL="914400" marR="0" lvl="6" indent="0" algn="l" rtl="0">
              <a:spcBef>
                <a:spcPts val="0"/>
              </a:spcBef>
              <a:spcAft>
                <a:spcPts val="0"/>
              </a:spcAft>
              <a:buNone/>
              <a:defRPr sz="3600" b="0" i="0" u="none" strike="noStrike" cap="none">
                <a:solidFill>
                  <a:schemeClr val="dk1"/>
                </a:solidFill>
                <a:latin typeface="Arial"/>
                <a:ea typeface="Arial"/>
                <a:cs typeface="Arial"/>
                <a:sym typeface="Arial"/>
              </a:defRPr>
            </a:lvl7pPr>
            <a:lvl8pPr marL="1371600" marR="0" lvl="7" indent="0" algn="l" rtl="0">
              <a:spcBef>
                <a:spcPts val="0"/>
              </a:spcBef>
              <a:spcAft>
                <a:spcPts val="0"/>
              </a:spcAft>
              <a:buNone/>
              <a:defRPr sz="3600" b="0" i="0" u="none" strike="noStrike" cap="none">
                <a:solidFill>
                  <a:schemeClr val="dk1"/>
                </a:solidFill>
                <a:latin typeface="Arial"/>
                <a:ea typeface="Arial"/>
                <a:cs typeface="Arial"/>
                <a:sym typeface="Arial"/>
              </a:defRPr>
            </a:lvl8pPr>
            <a:lvl9pPr marL="1828800" marR="0" lvl="8" indent="0" algn="l" rtl="0">
              <a:spcBef>
                <a:spcPts val="0"/>
              </a:spcBef>
              <a:spcAft>
                <a:spcPts val="0"/>
              </a:spcAft>
              <a:buNone/>
              <a:defRPr sz="3600" b="0" i="0" u="none" strike="noStrike" cap="none">
                <a:solidFill>
                  <a:schemeClr val="dk1"/>
                </a:solidFill>
                <a:latin typeface="Arial"/>
                <a:ea typeface="Arial"/>
                <a:cs typeface="Arial"/>
                <a:sym typeface="Arial"/>
              </a:defRPr>
            </a:lvl9pPr>
          </a:lstStyle>
          <a:p>
            <a:endParaRPr/>
          </a:p>
        </p:txBody>
      </p:sp>
      <p:sp>
        <p:nvSpPr>
          <p:cNvPr id="15" name="Shape 15"/>
          <p:cNvSpPr txBox="1">
            <a:spLocks noGrp="1"/>
          </p:cNvSpPr>
          <p:nvPr>
            <p:ph type="body" idx="1"/>
          </p:nvPr>
        </p:nvSpPr>
        <p:spPr>
          <a:xfrm>
            <a:off x="609600" y="1828800"/>
            <a:ext cx="7924799" cy="3886200"/>
          </a:xfrm>
          <a:prstGeom prst="rect">
            <a:avLst/>
          </a:prstGeom>
          <a:noFill/>
          <a:ln>
            <a:noFill/>
          </a:ln>
        </p:spPr>
        <p:txBody>
          <a:bodyPr lIns="91425" tIns="91425" rIns="91425" bIns="91425" anchor="t" anchorCtr="0"/>
          <a:lstStyle>
            <a:lvl1pPr marL="342900" marR="0" lvl="0" indent="-190500" algn="l" rtl="0">
              <a:spcBef>
                <a:spcPts val="480"/>
              </a:spcBef>
              <a:spcAft>
                <a:spcPts val="0"/>
              </a:spcAft>
              <a:buClr>
                <a:srgbClr val="2675B4"/>
              </a:buClr>
              <a:buSzPct val="100000"/>
              <a:buFont typeface="Noto Sans Symbols"/>
              <a:buChar char="▪"/>
              <a:defRPr sz="2400" b="0" i="0" u="none" strike="noStrike" cap="none">
                <a:solidFill>
                  <a:schemeClr val="dk1"/>
                </a:solidFill>
                <a:latin typeface="Arial"/>
                <a:ea typeface="Arial"/>
                <a:cs typeface="Arial"/>
                <a:sym typeface="Arial"/>
              </a:defRPr>
            </a:lvl1pPr>
            <a:lvl2pPr marL="742950" marR="0" lvl="1" indent="-171450" algn="l" rtl="0">
              <a:spcBef>
                <a:spcPts val="360"/>
              </a:spcBef>
              <a:spcAft>
                <a:spcPts val="0"/>
              </a:spcAft>
              <a:buClr>
                <a:srgbClr val="2675B4"/>
              </a:buClr>
              <a:buSzPct val="100000"/>
              <a:buFont typeface="Noto Sans Symbols"/>
              <a:buChar char="▪"/>
              <a:defRPr sz="1800" b="0" i="0" u="none" strike="noStrike" cap="none">
                <a:solidFill>
                  <a:schemeClr val="dk1"/>
                </a:solidFill>
                <a:latin typeface="Arial"/>
                <a:ea typeface="Arial"/>
                <a:cs typeface="Arial"/>
                <a:sym typeface="Arial"/>
              </a:defRPr>
            </a:lvl2pPr>
            <a:lvl3pPr marL="1143000" marR="0" lvl="2" indent="-114300" algn="l" rtl="0">
              <a:spcBef>
                <a:spcPts val="360"/>
              </a:spcBef>
              <a:spcAft>
                <a:spcPts val="0"/>
              </a:spcAft>
              <a:buClr>
                <a:srgbClr val="2675B4"/>
              </a:buClr>
              <a:buSzPct val="100000"/>
              <a:buFont typeface="Noto Sans Symbols"/>
              <a:buChar char="▪"/>
              <a:defRPr sz="1800" b="0" i="0" u="none" strike="noStrike" cap="none">
                <a:solidFill>
                  <a:schemeClr val="dk1"/>
                </a:solidFill>
                <a:latin typeface="Arial"/>
                <a:ea typeface="Arial"/>
                <a:cs typeface="Arial"/>
                <a:sym typeface="Arial"/>
              </a:defRPr>
            </a:lvl3pPr>
            <a:lvl4pPr marL="1600200" marR="0" lvl="3" indent="-114300" algn="l" rtl="0">
              <a:spcBef>
                <a:spcPts val="360"/>
              </a:spcBef>
              <a:spcAft>
                <a:spcPts val="0"/>
              </a:spcAft>
              <a:buClr>
                <a:srgbClr val="2675B4"/>
              </a:buClr>
              <a:buSzPct val="100000"/>
              <a:buFont typeface="Noto Sans Symbols"/>
              <a:buChar char="▪"/>
              <a:defRPr sz="1800" b="0" i="0" u="none" strike="noStrike" cap="none">
                <a:solidFill>
                  <a:schemeClr val="dk1"/>
                </a:solidFill>
                <a:latin typeface="Arial"/>
                <a:ea typeface="Arial"/>
                <a:cs typeface="Arial"/>
                <a:sym typeface="Arial"/>
              </a:defRPr>
            </a:lvl4pPr>
            <a:lvl5pPr marL="2057400" marR="0" lvl="4" indent="-114300" algn="l" rtl="0">
              <a:spcBef>
                <a:spcPts val="360"/>
              </a:spcBef>
              <a:spcAft>
                <a:spcPts val="0"/>
              </a:spcAft>
              <a:buClr>
                <a:srgbClr val="2675B4"/>
              </a:buClr>
              <a:buSzPct val="100000"/>
              <a:buFont typeface="Noto Sans Symbols"/>
              <a:buChar char="▪"/>
              <a:defRPr sz="1800" b="0" i="0" u="none" strike="noStrike" cap="none">
                <a:solidFill>
                  <a:schemeClr val="dk1"/>
                </a:solidFill>
                <a:latin typeface="Arial"/>
                <a:ea typeface="Arial"/>
                <a:cs typeface="Arial"/>
                <a:sym typeface="Arial"/>
              </a:defRPr>
            </a:lvl5pPr>
            <a:lvl6pPr marL="2514600" marR="0" lvl="5" indent="-114300" algn="l" rtl="0">
              <a:spcBef>
                <a:spcPts val="360"/>
              </a:spcBef>
              <a:spcAft>
                <a:spcPts val="0"/>
              </a:spcAft>
              <a:buClr>
                <a:srgbClr val="2675B4"/>
              </a:buClr>
              <a:buSzPct val="100000"/>
              <a:buFont typeface="Noto Sans Symbols"/>
              <a:buChar char="▪"/>
              <a:defRPr sz="1800" b="0" i="0" u="none" strike="noStrike" cap="none">
                <a:solidFill>
                  <a:schemeClr val="dk1"/>
                </a:solidFill>
                <a:latin typeface="Arial"/>
                <a:ea typeface="Arial"/>
                <a:cs typeface="Arial"/>
                <a:sym typeface="Arial"/>
              </a:defRPr>
            </a:lvl6pPr>
            <a:lvl7pPr marL="2971800" marR="0" lvl="6" indent="-114300" algn="l" rtl="0">
              <a:spcBef>
                <a:spcPts val="360"/>
              </a:spcBef>
              <a:spcAft>
                <a:spcPts val="0"/>
              </a:spcAft>
              <a:buClr>
                <a:srgbClr val="2675B4"/>
              </a:buClr>
              <a:buSzPct val="100000"/>
              <a:buFont typeface="Noto Sans Symbols"/>
              <a:buChar char="▪"/>
              <a:defRPr sz="1800" b="0" i="0" u="none" strike="noStrike" cap="none">
                <a:solidFill>
                  <a:schemeClr val="dk1"/>
                </a:solidFill>
                <a:latin typeface="Arial"/>
                <a:ea typeface="Arial"/>
                <a:cs typeface="Arial"/>
                <a:sym typeface="Arial"/>
              </a:defRPr>
            </a:lvl7pPr>
            <a:lvl8pPr marL="3429000" marR="0" lvl="7" indent="-114300" algn="l" rtl="0">
              <a:spcBef>
                <a:spcPts val="360"/>
              </a:spcBef>
              <a:spcAft>
                <a:spcPts val="0"/>
              </a:spcAft>
              <a:buClr>
                <a:srgbClr val="2675B4"/>
              </a:buClr>
              <a:buSzPct val="100000"/>
              <a:buFont typeface="Noto Sans Symbols"/>
              <a:buChar char="▪"/>
              <a:defRPr sz="1800" b="0" i="0" u="none" strike="noStrike" cap="none">
                <a:solidFill>
                  <a:schemeClr val="dk1"/>
                </a:solidFill>
                <a:latin typeface="Arial"/>
                <a:ea typeface="Arial"/>
                <a:cs typeface="Arial"/>
                <a:sym typeface="Arial"/>
              </a:defRPr>
            </a:lvl8pPr>
            <a:lvl9pPr marL="3886200" marR="0" lvl="8" indent="-114300" algn="l" rtl="0">
              <a:spcBef>
                <a:spcPts val="360"/>
              </a:spcBef>
              <a:spcAft>
                <a:spcPts val="0"/>
              </a:spcAft>
              <a:buClr>
                <a:srgbClr val="2675B4"/>
              </a:buClr>
              <a:buSzPct val="100000"/>
              <a:buFont typeface="Noto Sans Symbols"/>
              <a:buChar char="▪"/>
              <a:defRPr sz="1800" b="0" i="0" u="none" strike="noStrike" cap="none">
                <a:solidFill>
                  <a:schemeClr val="dk1"/>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9"/>
        <p:cNvGrpSpPr/>
        <p:nvPr/>
      </p:nvGrpSpPr>
      <p:grpSpPr>
        <a:xfrm>
          <a:off x="0" y="0"/>
          <a:ext cx="0" cy="0"/>
          <a:chOff x="0" y="0"/>
          <a:chExt cx="0" cy="0"/>
        </a:xfrm>
      </p:grpSpPr>
      <p:sp>
        <p:nvSpPr>
          <p:cNvPr id="20" name="Shape 20"/>
          <p:cNvSpPr txBox="1"/>
          <p:nvPr/>
        </p:nvSpPr>
        <p:spPr>
          <a:xfrm>
            <a:off x="0" y="-42861"/>
            <a:ext cx="9144000" cy="347662"/>
          </a:xfrm>
          <a:prstGeom prst="rect">
            <a:avLst/>
          </a:prstGeom>
          <a:gradFill>
            <a:gsLst>
              <a:gs pos="0">
                <a:srgbClr val="333333"/>
              </a:gs>
              <a:gs pos="100000">
                <a:schemeClr val="dk1"/>
              </a:gs>
            </a:gsLst>
            <a:lin ang="5400000" scaled="0"/>
          </a:gradFill>
          <a:ln>
            <a:noFill/>
          </a:ln>
        </p:spPr>
        <p:txBody>
          <a:bodyPr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21" name="Shape 21"/>
          <p:cNvSpPr txBox="1">
            <a:spLocks noGrp="1"/>
          </p:cNvSpPr>
          <p:nvPr>
            <p:ph type="title"/>
          </p:nvPr>
        </p:nvSpPr>
        <p:spPr>
          <a:xfrm>
            <a:off x="609600" y="762000"/>
            <a:ext cx="7924799" cy="685799"/>
          </a:xfrm>
          <a:prstGeom prst="rect">
            <a:avLst/>
          </a:prstGeom>
          <a:noFill/>
          <a:ln>
            <a:noFill/>
          </a:ln>
        </p:spPr>
        <p:txBody>
          <a:bodyPr lIns="91425" tIns="91425" rIns="91425" bIns="91425" anchor="t" anchorCtr="0"/>
          <a:lstStyle>
            <a:lvl1pPr marL="0" marR="0" lvl="0" indent="0" algn="l" rtl="0">
              <a:spcBef>
                <a:spcPts val="0"/>
              </a:spcBef>
              <a:spcAft>
                <a:spcPts val="0"/>
              </a:spcAft>
              <a:buNone/>
              <a:defRPr sz="3600" b="0" i="0" u="none" strike="noStrike" cap="none">
                <a:solidFill>
                  <a:schemeClr val="dk1"/>
                </a:solidFill>
                <a:latin typeface="Arial"/>
                <a:ea typeface="Arial"/>
                <a:cs typeface="Arial"/>
                <a:sym typeface="Arial"/>
              </a:defRPr>
            </a:lvl1pPr>
            <a:lvl2pPr marL="0" marR="0" lvl="1" indent="0" algn="l" rtl="0">
              <a:spcBef>
                <a:spcPts val="0"/>
              </a:spcBef>
              <a:spcAft>
                <a:spcPts val="0"/>
              </a:spcAft>
              <a:buNone/>
              <a:defRPr sz="3600" b="0" i="0" u="none" strike="noStrike" cap="none">
                <a:solidFill>
                  <a:schemeClr val="dk1"/>
                </a:solidFill>
                <a:latin typeface="Arial"/>
                <a:ea typeface="Arial"/>
                <a:cs typeface="Arial"/>
                <a:sym typeface="Arial"/>
              </a:defRPr>
            </a:lvl2pPr>
            <a:lvl3pPr marL="0" marR="0" lvl="2" indent="0" algn="l" rtl="0">
              <a:spcBef>
                <a:spcPts val="0"/>
              </a:spcBef>
              <a:spcAft>
                <a:spcPts val="0"/>
              </a:spcAft>
              <a:buNone/>
              <a:defRPr sz="3600" b="0" i="0" u="none" strike="noStrike" cap="none">
                <a:solidFill>
                  <a:schemeClr val="dk1"/>
                </a:solidFill>
                <a:latin typeface="Arial"/>
                <a:ea typeface="Arial"/>
                <a:cs typeface="Arial"/>
                <a:sym typeface="Arial"/>
              </a:defRPr>
            </a:lvl3pPr>
            <a:lvl4pPr marL="0" marR="0" lvl="3" indent="0" algn="l" rtl="0">
              <a:spcBef>
                <a:spcPts val="0"/>
              </a:spcBef>
              <a:spcAft>
                <a:spcPts val="0"/>
              </a:spcAft>
              <a:buNone/>
              <a:defRPr sz="3600" b="0" i="0" u="none" strike="noStrike" cap="none">
                <a:solidFill>
                  <a:schemeClr val="dk1"/>
                </a:solidFill>
                <a:latin typeface="Arial"/>
                <a:ea typeface="Arial"/>
                <a:cs typeface="Arial"/>
                <a:sym typeface="Arial"/>
              </a:defRPr>
            </a:lvl4pPr>
            <a:lvl5pPr marL="0" marR="0" lvl="4" indent="0" algn="l" rtl="0">
              <a:spcBef>
                <a:spcPts val="0"/>
              </a:spcBef>
              <a:spcAft>
                <a:spcPts val="0"/>
              </a:spcAft>
              <a:buNone/>
              <a:defRPr sz="3600" b="0" i="0" u="none" strike="noStrike" cap="none">
                <a:solidFill>
                  <a:schemeClr val="dk1"/>
                </a:solidFill>
                <a:latin typeface="Arial"/>
                <a:ea typeface="Arial"/>
                <a:cs typeface="Arial"/>
                <a:sym typeface="Arial"/>
              </a:defRPr>
            </a:lvl5pPr>
            <a:lvl6pPr marL="457200" marR="0" lvl="5" indent="0" algn="l" rtl="0">
              <a:spcBef>
                <a:spcPts val="0"/>
              </a:spcBef>
              <a:spcAft>
                <a:spcPts val="0"/>
              </a:spcAft>
              <a:buNone/>
              <a:defRPr sz="3600" b="0" i="0" u="none" strike="noStrike" cap="none">
                <a:solidFill>
                  <a:schemeClr val="dk1"/>
                </a:solidFill>
                <a:latin typeface="Arial"/>
                <a:ea typeface="Arial"/>
                <a:cs typeface="Arial"/>
                <a:sym typeface="Arial"/>
              </a:defRPr>
            </a:lvl6pPr>
            <a:lvl7pPr marL="914400" marR="0" lvl="6" indent="0" algn="l" rtl="0">
              <a:spcBef>
                <a:spcPts val="0"/>
              </a:spcBef>
              <a:spcAft>
                <a:spcPts val="0"/>
              </a:spcAft>
              <a:buNone/>
              <a:defRPr sz="3600" b="0" i="0" u="none" strike="noStrike" cap="none">
                <a:solidFill>
                  <a:schemeClr val="dk1"/>
                </a:solidFill>
                <a:latin typeface="Arial"/>
                <a:ea typeface="Arial"/>
                <a:cs typeface="Arial"/>
                <a:sym typeface="Arial"/>
              </a:defRPr>
            </a:lvl7pPr>
            <a:lvl8pPr marL="1371600" marR="0" lvl="7" indent="0" algn="l" rtl="0">
              <a:spcBef>
                <a:spcPts val="0"/>
              </a:spcBef>
              <a:spcAft>
                <a:spcPts val="0"/>
              </a:spcAft>
              <a:buNone/>
              <a:defRPr sz="3600" b="0" i="0" u="none" strike="noStrike" cap="none">
                <a:solidFill>
                  <a:schemeClr val="dk1"/>
                </a:solidFill>
                <a:latin typeface="Arial"/>
                <a:ea typeface="Arial"/>
                <a:cs typeface="Arial"/>
                <a:sym typeface="Arial"/>
              </a:defRPr>
            </a:lvl8pPr>
            <a:lvl9pPr marL="1828800" marR="0" lvl="8" indent="0" algn="l" rtl="0">
              <a:spcBef>
                <a:spcPts val="0"/>
              </a:spcBef>
              <a:spcAft>
                <a:spcPts val="0"/>
              </a:spcAft>
              <a:buNone/>
              <a:defRPr sz="3600" b="0" i="0" u="none" strike="noStrike" cap="none">
                <a:solidFill>
                  <a:schemeClr val="dk1"/>
                </a:solidFill>
                <a:latin typeface="Arial"/>
                <a:ea typeface="Arial"/>
                <a:cs typeface="Arial"/>
                <a:sym typeface="Arial"/>
              </a:defRPr>
            </a:lvl9pPr>
          </a:lstStyle>
          <a:p>
            <a:endParaRPr/>
          </a:p>
        </p:txBody>
      </p:sp>
      <p:sp>
        <p:nvSpPr>
          <p:cNvPr id="22" name="Shape 22"/>
          <p:cNvSpPr txBox="1">
            <a:spLocks noGrp="1"/>
          </p:cNvSpPr>
          <p:nvPr>
            <p:ph type="body" idx="1"/>
          </p:nvPr>
        </p:nvSpPr>
        <p:spPr>
          <a:xfrm>
            <a:off x="609600" y="1828800"/>
            <a:ext cx="7924799" cy="3886200"/>
          </a:xfrm>
          <a:prstGeom prst="rect">
            <a:avLst/>
          </a:prstGeom>
          <a:noFill/>
          <a:ln>
            <a:noFill/>
          </a:ln>
        </p:spPr>
        <p:txBody>
          <a:bodyPr lIns="91425" tIns="91425" rIns="91425" bIns="91425" anchor="t" anchorCtr="0"/>
          <a:lstStyle>
            <a:lvl1pPr marL="342900" marR="0" lvl="0" indent="-190500" algn="l" rtl="0">
              <a:spcBef>
                <a:spcPts val="480"/>
              </a:spcBef>
              <a:spcAft>
                <a:spcPts val="0"/>
              </a:spcAft>
              <a:buClr>
                <a:srgbClr val="2675B4"/>
              </a:buClr>
              <a:buSzPct val="100000"/>
              <a:buFont typeface="Noto Sans Symbols"/>
              <a:buChar char="▪"/>
              <a:defRPr sz="2400" b="0" i="0" u="none" strike="noStrike" cap="none">
                <a:solidFill>
                  <a:schemeClr val="dk1"/>
                </a:solidFill>
                <a:latin typeface="Arial"/>
                <a:ea typeface="Arial"/>
                <a:cs typeface="Arial"/>
                <a:sym typeface="Arial"/>
              </a:defRPr>
            </a:lvl1pPr>
            <a:lvl2pPr marL="742950" marR="0" lvl="1" indent="-171450" algn="l" rtl="0">
              <a:spcBef>
                <a:spcPts val="360"/>
              </a:spcBef>
              <a:spcAft>
                <a:spcPts val="0"/>
              </a:spcAft>
              <a:buClr>
                <a:srgbClr val="2675B4"/>
              </a:buClr>
              <a:buSzPct val="100000"/>
              <a:buFont typeface="Noto Sans Symbols"/>
              <a:buChar char="▪"/>
              <a:defRPr sz="1800" b="0" i="0" u="none" strike="noStrike" cap="none">
                <a:solidFill>
                  <a:schemeClr val="dk1"/>
                </a:solidFill>
                <a:latin typeface="Arial"/>
                <a:ea typeface="Arial"/>
                <a:cs typeface="Arial"/>
                <a:sym typeface="Arial"/>
              </a:defRPr>
            </a:lvl2pPr>
            <a:lvl3pPr marL="1143000" marR="0" lvl="2" indent="-114300" algn="l" rtl="0">
              <a:spcBef>
                <a:spcPts val="360"/>
              </a:spcBef>
              <a:spcAft>
                <a:spcPts val="0"/>
              </a:spcAft>
              <a:buClr>
                <a:srgbClr val="2675B4"/>
              </a:buClr>
              <a:buSzPct val="100000"/>
              <a:buFont typeface="Noto Sans Symbols"/>
              <a:buChar char="▪"/>
              <a:defRPr sz="1800" b="0" i="0" u="none" strike="noStrike" cap="none">
                <a:solidFill>
                  <a:schemeClr val="dk1"/>
                </a:solidFill>
                <a:latin typeface="Arial"/>
                <a:ea typeface="Arial"/>
                <a:cs typeface="Arial"/>
                <a:sym typeface="Arial"/>
              </a:defRPr>
            </a:lvl3pPr>
            <a:lvl4pPr marL="1600200" marR="0" lvl="3" indent="-114300" algn="l" rtl="0">
              <a:spcBef>
                <a:spcPts val="360"/>
              </a:spcBef>
              <a:spcAft>
                <a:spcPts val="0"/>
              </a:spcAft>
              <a:buClr>
                <a:srgbClr val="2675B4"/>
              </a:buClr>
              <a:buSzPct val="100000"/>
              <a:buFont typeface="Noto Sans Symbols"/>
              <a:buChar char="▪"/>
              <a:defRPr sz="1800" b="0" i="0" u="none" strike="noStrike" cap="none">
                <a:solidFill>
                  <a:schemeClr val="dk1"/>
                </a:solidFill>
                <a:latin typeface="Arial"/>
                <a:ea typeface="Arial"/>
                <a:cs typeface="Arial"/>
                <a:sym typeface="Arial"/>
              </a:defRPr>
            </a:lvl4pPr>
            <a:lvl5pPr marL="2057400" marR="0" lvl="4" indent="-114300" algn="l" rtl="0">
              <a:spcBef>
                <a:spcPts val="360"/>
              </a:spcBef>
              <a:spcAft>
                <a:spcPts val="0"/>
              </a:spcAft>
              <a:buClr>
                <a:srgbClr val="2675B4"/>
              </a:buClr>
              <a:buSzPct val="100000"/>
              <a:buFont typeface="Noto Sans Symbols"/>
              <a:buChar char="▪"/>
              <a:defRPr sz="1800" b="0" i="0" u="none" strike="noStrike" cap="none">
                <a:solidFill>
                  <a:schemeClr val="dk1"/>
                </a:solidFill>
                <a:latin typeface="Arial"/>
                <a:ea typeface="Arial"/>
                <a:cs typeface="Arial"/>
                <a:sym typeface="Arial"/>
              </a:defRPr>
            </a:lvl5pPr>
            <a:lvl6pPr marL="2514600" marR="0" lvl="5" indent="-114300" algn="l" rtl="0">
              <a:spcBef>
                <a:spcPts val="360"/>
              </a:spcBef>
              <a:spcAft>
                <a:spcPts val="0"/>
              </a:spcAft>
              <a:buClr>
                <a:srgbClr val="2675B4"/>
              </a:buClr>
              <a:buSzPct val="100000"/>
              <a:buFont typeface="Noto Sans Symbols"/>
              <a:buChar char="▪"/>
              <a:defRPr sz="1800" b="0" i="0" u="none" strike="noStrike" cap="none">
                <a:solidFill>
                  <a:schemeClr val="dk1"/>
                </a:solidFill>
                <a:latin typeface="Arial"/>
                <a:ea typeface="Arial"/>
                <a:cs typeface="Arial"/>
                <a:sym typeface="Arial"/>
              </a:defRPr>
            </a:lvl6pPr>
            <a:lvl7pPr marL="2971800" marR="0" lvl="6" indent="-114300" algn="l" rtl="0">
              <a:spcBef>
                <a:spcPts val="360"/>
              </a:spcBef>
              <a:spcAft>
                <a:spcPts val="0"/>
              </a:spcAft>
              <a:buClr>
                <a:srgbClr val="2675B4"/>
              </a:buClr>
              <a:buSzPct val="100000"/>
              <a:buFont typeface="Noto Sans Symbols"/>
              <a:buChar char="▪"/>
              <a:defRPr sz="1800" b="0" i="0" u="none" strike="noStrike" cap="none">
                <a:solidFill>
                  <a:schemeClr val="dk1"/>
                </a:solidFill>
                <a:latin typeface="Arial"/>
                <a:ea typeface="Arial"/>
                <a:cs typeface="Arial"/>
                <a:sym typeface="Arial"/>
              </a:defRPr>
            </a:lvl7pPr>
            <a:lvl8pPr marL="3429000" marR="0" lvl="7" indent="-114300" algn="l" rtl="0">
              <a:spcBef>
                <a:spcPts val="360"/>
              </a:spcBef>
              <a:spcAft>
                <a:spcPts val="0"/>
              </a:spcAft>
              <a:buClr>
                <a:srgbClr val="2675B4"/>
              </a:buClr>
              <a:buSzPct val="100000"/>
              <a:buFont typeface="Noto Sans Symbols"/>
              <a:buChar char="▪"/>
              <a:defRPr sz="1800" b="0" i="0" u="none" strike="noStrike" cap="none">
                <a:solidFill>
                  <a:schemeClr val="dk1"/>
                </a:solidFill>
                <a:latin typeface="Arial"/>
                <a:ea typeface="Arial"/>
                <a:cs typeface="Arial"/>
                <a:sym typeface="Arial"/>
              </a:defRPr>
            </a:lvl8pPr>
            <a:lvl9pPr marL="3886200" marR="0" lvl="8" indent="-114300" algn="l" rtl="0">
              <a:spcBef>
                <a:spcPts val="360"/>
              </a:spcBef>
              <a:spcAft>
                <a:spcPts val="0"/>
              </a:spcAft>
              <a:buClr>
                <a:srgbClr val="2675B4"/>
              </a:buClr>
              <a:buSzPct val="100000"/>
              <a:buFont typeface="Noto Sans Symbols"/>
              <a:buChar char="▪"/>
              <a:defRPr sz="1800" b="0" i="0" u="none" strike="noStrike" cap="none">
                <a:solidFill>
                  <a:schemeClr val="dk1"/>
                </a:solidFill>
                <a:latin typeface="Arial"/>
                <a:ea typeface="Arial"/>
                <a:cs typeface="Arial"/>
                <a:sym typeface="Arial"/>
              </a:defRPr>
            </a:lvl9pPr>
          </a:lstStyle>
          <a:p>
            <a:endParaRPr/>
          </a:p>
        </p:txBody>
      </p:sp>
      <p:sp>
        <p:nvSpPr>
          <p:cNvPr id="23" name="Shape 23"/>
          <p:cNvSpPr txBox="1">
            <a:spLocks noGrp="1"/>
          </p:cNvSpPr>
          <p:nvPr>
            <p:ph type="ftr" idx="11"/>
          </p:nvPr>
        </p:nvSpPr>
        <p:spPr>
          <a:xfrm>
            <a:off x="609600" y="0"/>
            <a:ext cx="5105399" cy="304799"/>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None/>
              <a:defRPr sz="1200" b="0" i="0" u="none">
                <a:solidFill>
                  <a:schemeClr val="lt1"/>
                </a:solidFill>
                <a:latin typeface="Arial"/>
                <a:ea typeface="Arial"/>
                <a:cs typeface="Arial"/>
                <a:sym typeface="Arial"/>
              </a:defRPr>
            </a:lvl1pPr>
            <a:lvl2pPr marL="457200" marR="0" lvl="1"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2pPr>
            <a:lvl3pPr marL="914400" marR="0" lvl="2"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3pPr>
            <a:lvl4pPr marL="1371600" marR="0" lvl="3"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4pPr>
            <a:lvl5pPr marL="1828800" marR="0" lvl="4"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5pPr>
            <a:lvl6pPr marL="2286000" marR="0" lvl="5"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6pPr>
            <a:lvl7pPr marL="3200400" marR="0" lvl="6"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7pPr>
            <a:lvl8pPr marL="4572000" marR="0" lvl="7"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8pPr>
            <a:lvl9pPr marL="6400800" marR="0" lvl="8"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9pPr>
          </a:lstStyle>
          <a:p>
            <a:endParaRPr/>
          </a:p>
        </p:txBody>
      </p:sp>
      <p:sp>
        <p:nvSpPr>
          <p:cNvPr id="24" name="Shape 24"/>
          <p:cNvSpPr txBox="1">
            <a:spLocks noGrp="1"/>
          </p:cNvSpPr>
          <p:nvPr>
            <p:ph type="sldNum" idx="12"/>
          </p:nvPr>
        </p:nvSpPr>
        <p:spPr>
          <a:xfrm>
            <a:off x="7086600" y="5903912"/>
            <a:ext cx="1447800" cy="685799"/>
          </a:xfrm>
          <a:prstGeom prst="rect">
            <a:avLst/>
          </a:prstGeom>
          <a:noFill/>
          <a:ln>
            <a:noFill/>
          </a:ln>
        </p:spPr>
        <p:txBody>
          <a:bodyPr lIns="91425" tIns="0" rIns="91425" bIns="0" anchor="t" anchorCtr="0">
            <a:noAutofit/>
          </a:bodyPr>
          <a:lstStyle/>
          <a:p>
            <a:pPr marL="0" marR="0" lvl="0" indent="0" algn="r" rtl="0">
              <a:lnSpc>
                <a:spcPct val="100000"/>
              </a:lnSpc>
              <a:spcBef>
                <a:spcPts val="0"/>
              </a:spcBef>
              <a:spcAft>
                <a:spcPts val="0"/>
              </a:spcAft>
              <a:buClr>
                <a:srgbClr val="D9D9D9"/>
              </a:buClr>
              <a:buSzPct val="25000"/>
              <a:buFont typeface="Arial"/>
              <a:buNone/>
            </a:pPr>
            <a:fld id="{00000000-1234-1234-1234-123412341234}" type="slidenum">
              <a:rPr lang="en-US" sz="4400" b="1" i="0" u="none">
                <a:solidFill>
                  <a:srgbClr val="D9D9D9"/>
                </a:solidFill>
                <a:latin typeface="Arial"/>
                <a:ea typeface="Arial"/>
                <a:cs typeface="Arial"/>
                <a:sym typeface="Arial"/>
              </a:rPr>
              <a:t>‹#›</a:t>
            </a:fld>
            <a:endParaRPr lang="en-US" sz="4400" b="1" i="0" u="none">
              <a:solidFill>
                <a:srgbClr val="D9D9D9"/>
              </a:solidFill>
              <a:latin typeface="Arial"/>
              <a:ea typeface="Arial"/>
              <a:cs typeface="Arial"/>
              <a:sym typeface="Arial"/>
            </a:endParaRPr>
          </a:p>
        </p:txBody>
      </p:sp>
      <p:sp>
        <p:nvSpPr>
          <p:cNvPr id="25" name="Shape 25"/>
          <p:cNvSpPr txBox="1"/>
          <p:nvPr/>
        </p:nvSpPr>
        <p:spPr>
          <a:xfrm>
            <a:off x="609600" y="1524000"/>
            <a:ext cx="7924799" cy="274636"/>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US" sz="1200" b="1" i="0" u="none">
                <a:solidFill>
                  <a:schemeClr val="lt1"/>
                </a:solidFill>
                <a:latin typeface="Arial"/>
                <a:ea typeface="Arial"/>
                <a:cs typeface="Arial"/>
                <a:sym typeface="Arial"/>
              </a:rPr>
              <a:t>Boston University</a:t>
            </a:r>
            <a:r>
              <a:rPr lang="en-US" sz="1200" b="0" i="0" u="none">
                <a:solidFill>
                  <a:schemeClr val="lt1"/>
                </a:solidFill>
                <a:latin typeface="Arial"/>
                <a:ea typeface="Arial"/>
                <a:cs typeface="Arial"/>
                <a:sym typeface="Arial"/>
              </a:rPr>
              <a:t> Slideshow Title Goes Here</a:t>
            </a:r>
          </a:p>
        </p:txBody>
      </p:sp>
      <p:sp>
        <p:nvSpPr>
          <p:cNvPr id="26" name="Shape 26"/>
          <p:cNvSpPr txBox="1">
            <a:spLocks noGrp="1"/>
          </p:cNvSpPr>
          <p:nvPr>
            <p:ph type="dt" idx="10"/>
          </p:nvPr>
        </p:nvSpPr>
        <p:spPr>
          <a:xfrm>
            <a:off x="6629400" y="0"/>
            <a:ext cx="1904999" cy="304799"/>
          </a:xfrm>
          <a:prstGeom prst="rect">
            <a:avLst/>
          </a:prstGeom>
          <a:noFill/>
          <a:ln>
            <a:noFill/>
          </a:ln>
        </p:spPr>
        <p:txBody>
          <a:bodyPr lIns="91425" tIns="91425" rIns="91425" bIns="91425" anchor="t" anchorCtr="0"/>
          <a:lstStyle>
            <a:lvl1pPr marL="0" marR="0" lvl="0" indent="0" algn="r" rtl="0">
              <a:lnSpc>
                <a:spcPct val="100000"/>
              </a:lnSpc>
              <a:spcBef>
                <a:spcPts val="0"/>
              </a:spcBef>
              <a:spcAft>
                <a:spcPts val="0"/>
              </a:spcAft>
              <a:buNone/>
              <a:defRPr sz="1200" b="0" i="0" u="none">
                <a:solidFill>
                  <a:srgbClr val="808080"/>
                </a:solidFill>
                <a:latin typeface="Arial"/>
                <a:ea typeface="Arial"/>
                <a:cs typeface="Arial"/>
                <a:sym typeface="Arial"/>
              </a:defRPr>
            </a:lvl1pPr>
            <a:lvl2pPr marL="457200" marR="0" lvl="1"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2pPr>
            <a:lvl3pPr marL="914400" marR="0" lvl="2"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3pPr>
            <a:lvl4pPr marL="1371600" marR="0" lvl="3"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4pPr>
            <a:lvl5pPr marL="1828800" marR="0" lvl="4"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5pPr>
            <a:lvl6pPr marL="2286000" marR="0" lvl="5"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6pPr>
            <a:lvl7pPr marL="3200400" marR="0" lvl="6"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7pPr>
            <a:lvl8pPr marL="4572000" marR="0" lvl="7"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8pPr>
            <a:lvl9pPr marL="6400800" marR="0" lvl="8"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9pPr>
          </a:lstStyle>
          <a:p>
            <a:endParaRPr/>
          </a:p>
        </p:txBody>
      </p:sp>
      <p:pic>
        <p:nvPicPr>
          <p:cNvPr id="27" name="Shape 27" descr="ece_sub_sig.png"/>
          <p:cNvPicPr preferRelativeResize="0"/>
          <p:nvPr/>
        </p:nvPicPr>
        <p:blipFill rotWithShape="1">
          <a:blip r:embed="rId12">
            <a:alphaModFix/>
          </a:blip>
          <a:srcRect/>
          <a:stretch/>
        </p:blipFill>
        <p:spPr>
          <a:xfrm>
            <a:off x="609600" y="6096000"/>
            <a:ext cx="5364161" cy="365125"/>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github.com/tobyvessalius/nasaopendataProject" TargetMode="External"/><Relationship Id="rId4" Type="http://schemas.openxmlformats.org/officeDocument/2006/relationships/hyperlink" Target="https://trello.com/b/0PP00J8r/ec601-nasa-project" TargetMode="External"/><Relationship Id="rId5" Type="http://schemas.openxmlformats.org/officeDocument/2006/relationships/hyperlink" Target="mailto:zhangxr@bu.edu" TargetMode="External"/><Relationship Id="rId6" Type="http://schemas.openxmlformats.org/officeDocument/2006/relationships/hyperlink" Target="mailto:tobychen@bu.edu" TargetMode="External"/><Relationship Id="rId7" Type="http://schemas.openxmlformats.org/officeDocument/2006/relationships/hyperlink" Target="mailto:hemingh@bu.edu" TargetMode="External"/><Relationship Id="rId8" Type="http://schemas.openxmlformats.org/officeDocument/2006/relationships/hyperlink" Target="mailto:siyuew@bu.edu" TargetMode="External"/><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3.tif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4.tif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Shape 96"/>
          <p:cNvSpPr txBox="1">
            <a:spLocks noGrp="1"/>
          </p:cNvSpPr>
          <p:nvPr>
            <p:ph type="ctrTitle"/>
          </p:nvPr>
        </p:nvSpPr>
        <p:spPr>
          <a:xfrm>
            <a:off x="685800" y="1600200"/>
            <a:ext cx="7772400" cy="1143000"/>
          </a:xfrm>
          <a:prstGeom prst="rect">
            <a:avLst/>
          </a:prstGeom>
          <a:no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SzPct val="25000"/>
              <a:buFont typeface="Arial"/>
              <a:buNone/>
            </a:pPr>
            <a:r>
              <a:rPr lang="en-US" altLang="zh-CN" sz="3600" b="0" i="0" u="none" strike="noStrike" cap="none" dirty="0" smtClean="0">
                <a:solidFill>
                  <a:schemeClr val="lt1"/>
                </a:solidFill>
                <a:latin typeface="Arial"/>
                <a:ea typeface="Arial"/>
                <a:cs typeface="Arial"/>
                <a:sym typeface="Arial"/>
              </a:rPr>
              <a:t>Fun with solar</a:t>
            </a:r>
            <a:endParaRPr lang="en-US" sz="3600" b="0" i="0" u="none" strike="noStrike" cap="none" dirty="0">
              <a:solidFill>
                <a:schemeClr val="lt1"/>
              </a:solidFill>
              <a:latin typeface="Arial"/>
              <a:ea typeface="Arial"/>
              <a:cs typeface="Arial"/>
              <a:sym typeface="Arial"/>
            </a:endParaRPr>
          </a:p>
        </p:txBody>
      </p:sp>
      <p:sp>
        <p:nvSpPr>
          <p:cNvPr id="97" name="Shape 97"/>
          <p:cNvSpPr txBox="1">
            <a:spLocks noGrp="1"/>
          </p:cNvSpPr>
          <p:nvPr>
            <p:ph type="subTitle" idx="1"/>
          </p:nvPr>
        </p:nvSpPr>
        <p:spPr>
          <a:xfrm>
            <a:off x="156259" y="3420319"/>
            <a:ext cx="8831482" cy="1752600"/>
          </a:xfrm>
          <a:prstGeom prst="rect">
            <a:avLst/>
          </a:prstGeom>
          <a:noFill/>
          <a:ln>
            <a:noFill/>
          </a:ln>
        </p:spPr>
        <p:txBody>
          <a:bodyPr lIns="91425" tIns="45700" rIns="91425" bIns="45700" anchor="t" anchorCtr="0">
            <a:noAutofit/>
          </a:bodyPr>
          <a:lstStyle/>
          <a:p>
            <a:pPr marL="0" marR="0" lvl="0" indent="0" algn="ctr" rtl="0">
              <a:lnSpc>
                <a:spcPct val="100000"/>
              </a:lnSpc>
              <a:spcBef>
                <a:spcPts val="480"/>
              </a:spcBef>
              <a:spcAft>
                <a:spcPts val="0"/>
              </a:spcAft>
              <a:buClr>
                <a:srgbClr val="2675B4"/>
              </a:buClr>
              <a:buSzPct val="25000"/>
              <a:buFont typeface="Noto Sans Symbols"/>
              <a:buNone/>
            </a:pPr>
            <a:r>
              <a:rPr lang="en-US" dirty="0" smtClean="0"/>
              <a:t>11/02/2016</a:t>
            </a:r>
            <a:endParaRPr lang="en-US" sz="2400" b="0" i="0" u="none" strike="noStrike" cap="none" dirty="0">
              <a:solidFill>
                <a:srgbClr val="CCCCCC"/>
              </a:solidFill>
              <a:latin typeface="Arial"/>
              <a:ea typeface="Arial"/>
              <a:cs typeface="Arial"/>
              <a:sym typeface="Arial"/>
            </a:endParaRPr>
          </a:p>
          <a:p>
            <a:pPr lvl="0">
              <a:buSzPct val="25000"/>
            </a:pPr>
            <a:r>
              <a:rPr lang="en-US" dirty="0" smtClean="0"/>
              <a:t>Github: </a:t>
            </a:r>
            <a:r>
              <a:rPr lang="en-US" dirty="0" smtClean="0">
                <a:hlinkClick r:id="rId3"/>
              </a:rPr>
              <a:t>https</a:t>
            </a:r>
            <a:r>
              <a:rPr lang="en-US" dirty="0">
                <a:hlinkClick r:id="rId3"/>
              </a:rPr>
              <a:t>://github.com/tobyvessalius/nasaopendataProject</a:t>
            </a:r>
            <a:endParaRPr lang="en-US" dirty="0"/>
          </a:p>
          <a:p>
            <a:pPr lvl="0">
              <a:buSzPct val="25000"/>
            </a:pPr>
            <a:r>
              <a:rPr lang="en-US" dirty="0"/>
              <a:t>Trello: </a:t>
            </a:r>
            <a:r>
              <a:rPr lang="en-US" dirty="0">
                <a:hlinkClick r:id="rId4"/>
              </a:rPr>
              <a:t>https://</a:t>
            </a:r>
            <a:r>
              <a:rPr lang="en-US" dirty="0" err="1">
                <a:hlinkClick r:id="rId4"/>
              </a:rPr>
              <a:t>trello.com</a:t>
            </a:r>
            <a:r>
              <a:rPr lang="en-US" dirty="0">
                <a:hlinkClick r:id="rId4"/>
              </a:rPr>
              <a:t>/b/0PP00J8r/ec601-nasa-project</a:t>
            </a:r>
            <a:endParaRPr lang="en-US" dirty="0"/>
          </a:p>
        </p:txBody>
      </p:sp>
      <p:sp>
        <p:nvSpPr>
          <p:cNvPr id="4" name="文本框 3"/>
          <p:cNvSpPr txBox="1"/>
          <p:nvPr/>
        </p:nvSpPr>
        <p:spPr>
          <a:xfrm>
            <a:off x="6333065" y="5903893"/>
            <a:ext cx="2878667" cy="954107"/>
          </a:xfrm>
          <a:prstGeom prst="rect">
            <a:avLst/>
          </a:prstGeom>
          <a:noFill/>
        </p:spPr>
        <p:txBody>
          <a:bodyPr wrap="square" rtlCol="0">
            <a:spAutoFit/>
          </a:bodyPr>
          <a:lstStyle/>
          <a:p>
            <a:r>
              <a:rPr kumimoji="1" lang="en-US" altLang="zh-CN" dirty="0">
                <a:solidFill>
                  <a:schemeClr val="bg1"/>
                </a:solidFill>
              </a:rPr>
              <a:t>Xinran Zhang </a:t>
            </a:r>
            <a:r>
              <a:rPr kumimoji="1" lang="en-US" altLang="zh-CN" dirty="0">
                <a:solidFill>
                  <a:schemeClr val="bg1"/>
                </a:solidFill>
                <a:hlinkClick r:id="rId5"/>
              </a:rPr>
              <a:t>zhangxr@bu.edu</a:t>
            </a:r>
            <a:endParaRPr kumimoji="1" lang="en-US" altLang="zh-CN" dirty="0" smtClean="0">
              <a:solidFill>
                <a:schemeClr val="bg1"/>
              </a:solidFill>
            </a:endParaRPr>
          </a:p>
          <a:p>
            <a:r>
              <a:rPr kumimoji="1" lang="en-US" altLang="zh-CN" dirty="0" err="1" smtClean="0">
                <a:solidFill>
                  <a:schemeClr val="bg1"/>
                </a:solidFill>
              </a:rPr>
              <a:t>Jiahao</a:t>
            </a:r>
            <a:r>
              <a:rPr kumimoji="1" lang="en-US" altLang="zh-CN" dirty="0" smtClean="0">
                <a:solidFill>
                  <a:schemeClr val="bg1"/>
                </a:solidFill>
              </a:rPr>
              <a:t> Chen </a:t>
            </a:r>
            <a:r>
              <a:rPr kumimoji="1" lang="en-US" altLang="zh-CN" dirty="0" smtClean="0">
                <a:solidFill>
                  <a:schemeClr val="bg1"/>
                </a:solidFill>
                <a:hlinkClick r:id="rId6"/>
              </a:rPr>
              <a:t>tobychen@bu.edu</a:t>
            </a:r>
            <a:endParaRPr kumimoji="1" lang="en-US" altLang="zh-CN" dirty="0" smtClean="0">
              <a:solidFill>
                <a:schemeClr val="bg1"/>
              </a:solidFill>
            </a:endParaRPr>
          </a:p>
          <a:p>
            <a:r>
              <a:rPr kumimoji="1" lang="en-US" altLang="zh-CN" dirty="0" smtClean="0">
                <a:solidFill>
                  <a:schemeClr val="bg1"/>
                </a:solidFill>
              </a:rPr>
              <a:t>Heming Huang </a:t>
            </a:r>
            <a:r>
              <a:rPr kumimoji="1" lang="en-US" altLang="zh-CN" dirty="0" smtClean="0">
                <a:solidFill>
                  <a:schemeClr val="bg1"/>
                </a:solidFill>
                <a:hlinkClick r:id="rId7"/>
              </a:rPr>
              <a:t>hemingh@bu.edu</a:t>
            </a:r>
            <a:endParaRPr kumimoji="1" lang="en-US" altLang="zh-CN" dirty="0" smtClean="0">
              <a:solidFill>
                <a:schemeClr val="bg1"/>
              </a:solidFill>
            </a:endParaRPr>
          </a:p>
          <a:p>
            <a:r>
              <a:rPr kumimoji="1" lang="en-US" altLang="zh-CN" dirty="0" err="1">
                <a:solidFill>
                  <a:schemeClr val="bg1"/>
                </a:solidFill>
              </a:rPr>
              <a:t>Siyue</a:t>
            </a:r>
            <a:r>
              <a:rPr kumimoji="1" lang="en-US" altLang="zh-CN" dirty="0">
                <a:solidFill>
                  <a:schemeClr val="bg1"/>
                </a:solidFill>
              </a:rPr>
              <a:t> Wang </a:t>
            </a:r>
            <a:r>
              <a:rPr kumimoji="1" lang="en-US" altLang="zh-CN" dirty="0">
                <a:solidFill>
                  <a:schemeClr val="bg1"/>
                </a:solidFill>
                <a:hlinkClick r:id="rId8"/>
              </a:rPr>
              <a:t>siyuew@bu.edu</a:t>
            </a:r>
            <a:endParaRPr kumimoji="1" lang="zh-CN" altLang="en-US" dirty="0">
              <a:solidFill>
                <a:schemeClr val="bg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Shape 110"/>
          <p:cNvSpPr txBox="1">
            <a:spLocks noGrp="1"/>
          </p:cNvSpPr>
          <p:nvPr>
            <p:ph type="title"/>
          </p:nvPr>
        </p:nvSpPr>
        <p:spPr>
          <a:xfrm>
            <a:off x="609600" y="762000"/>
            <a:ext cx="7924799" cy="685799"/>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Arial"/>
              <a:buNone/>
            </a:pPr>
            <a:r>
              <a:rPr lang="en-US" sz="3600" b="0" i="0" u="none" strike="noStrike" cap="none" dirty="0" smtClean="0">
                <a:solidFill>
                  <a:schemeClr val="dk1"/>
                </a:solidFill>
                <a:latin typeface="Arial"/>
                <a:ea typeface="Arial"/>
                <a:cs typeface="Arial"/>
                <a:sym typeface="Arial"/>
              </a:rPr>
              <a:t>New use </a:t>
            </a:r>
            <a:r>
              <a:rPr lang="en-US" sz="3600" b="0" i="0" u="none" strike="noStrike" cap="none" dirty="0">
                <a:solidFill>
                  <a:schemeClr val="dk1"/>
                </a:solidFill>
                <a:latin typeface="Arial"/>
                <a:ea typeface="Arial"/>
                <a:cs typeface="Arial"/>
                <a:sym typeface="Arial"/>
              </a:rPr>
              <a:t>cases</a:t>
            </a:r>
          </a:p>
        </p:txBody>
      </p:sp>
      <p:sp>
        <p:nvSpPr>
          <p:cNvPr id="112" name="Shape 112"/>
          <p:cNvSpPr txBox="1"/>
          <p:nvPr/>
        </p:nvSpPr>
        <p:spPr>
          <a:xfrm>
            <a:off x="7086600" y="5903912"/>
            <a:ext cx="1447800" cy="685799"/>
          </a:xfrm>
          <a:prstGeom prst="rect">
            <a:avLst/>
          </a:prstGeom>
          <a:noFill/>
          <a:ln>
            <a:noFill/>
          </a:ln>
        </p:spPr>
        <p:txBody>
          <a:bodyPr lIns="91425" tIns="0" rIns="91425" bIns="0" anchor="t" anchorCtr="0">
            <a:noAutofit/>
          </a:bodyPr>
          <a:lstStyle/>
          <a:p>
            <a:pPr marL="0" marR="0" lvl="0" indent="0" algn="r" rtl="0">
              <a:lnSpc>
                <a:spcPct val="100000"/>
              </a:lnSpc>
              <a:spcBef>
                <a:spcPts val="0"/>
              </a:spcBef>
              <a:spcAft>
                <a:spcPts val="0"/>
              </a:spcAft>
              <a:buClr>
                <a:srgbClr val="D9D9D9"/>
              </a:buClr>
              <a:buSzPct val="25000"/>
              <a:buFont typeface="Arial"/>
              <a:buNone/>
            </a:pPr>
            <a:fld id="{00000000-1234-1234-1234-123412341234}" type="slidenum">
              <a:rPr lang="en-US" sz="4400" b="1" i="0" u="none">
                <a:solidFill>
                  <a:srgbClr val="D9D9D9"/>
                </a:solidFill>
                <a:latin typeface="Arial"/>
                <a:ea typeface="Arial"/>
                <a:cs typeface="Arial"/>
                <a:sym typeface="Arial"/>
              </a:rPr>
              <a:t>2</a:t>
            </a:fld>
            <a:endParaRPr lang="en-US" sz="4400" b="1" i="0" u="none">
              <a:solidFill>
                <a:srgbClr val="D9D9D9"/>
              </a:solidFill>
              <a:latin typeface="Arial"/>
              <a:ea typeface="Arial"/>
              <a:cs typeface="Arial"/>
              <a:sym typeface="Arial"/>
            </a:endParaRPr>
          </a:p>
        </p:txBody>
      </p:sp>
      <p:sp>
        <p:nvSpPr>
          <p:cNvPr id="113" name="Shape 113"/>
          <p:cNvSpPr txBox="1"/>
          <p:nvPr/>
        </p:nvSpPr>
        <p:spPr>
          <a:xfrm>
            <a:off x="6629400" y="0"/>
            <a:ext cx="1904999" cy="304799"/>
          </a:xfrm>
          <a:prstGeom prst="rect">
            <a:avLst/>
          </a:prstGeom>
          <a:noFill/>
          <a:ln>
            <a:noFill/>
          </a:ln>
        </p:spPr>
        <p:txBody>
          <a:bodyPr lIns="91425" tIns="45700" rIns="91425" bIns="45700" anchor="t" anchorCtr="0">
            <a:noAutofit/>
          </a:bodyPr>
          <a:lstStyle/>
          <a:p>
            <a:pPr marL="0" marR="0" lvl="0" indent="0" algn="r" rtl="0">
              <a:lnSpc>
                <a:spcPct val="100000"/>
              </a:lnSpc>
              <a:spcBef>
                <a:spcPts val="0"/>
              </a:spcBef>
              <a:spcAft>
                <a:spcPts val="0"/>
              </a:spcAft>
              <a:buClr>
                <a:srgbClr val="808080"/>
              </a:buClr>
              <a:buSzPct val="25000"/>
              <a:buFont typeface="Arial"/>
              <a:buNone/>
            </a:pPr>
            <a:r>
              <a:rPr lang="en-US" sz="1200" b="0" i="0" u="none">
                <a:solidFill>
                  <a:srgbClr val="808080"/>
                </a:solidFill>
                <a:latin typeface="Arial"/>
                <a:ea typeface="Arial"/>
                <a:cs typeface="Arial"/>
                <a:sym typeface="Arial"/>
              </a:rPr>
              <a:t>*</a:t>
            </a:r>
          </a:p>
        </p:txBody>
      </p:sp>
      <p:sp>
        <p:nvSpPr>
          <p:cNvPr id="7" name="圆角矩形 6"/>
          <p:cNvSpPr/>
          <p:nvPr/>
        </p:nvSpPr>
        <p:spPr>
          <a:xfrm>
            <a:off x="239209" y="1905000"/>
            <a:ext cx="2249347" cy="647219"/>
          </a:xfrm>
          <a:prstGeom prst="round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800" smtClean="0">
                <a:solidFill>
                  <a:schemeClr val="tx1"/>
                </a:solidFill>
              </a:rPr>
              <a:t>Government</a:t>
            </a:r>
            <a:endParaRPr kumimoji="1" lang="zh-CN" altLang="en-US" sz="2800" dirty="0">
              <a:solidFill>
                <a:schemeClr val="tx1"/>
              </a:solidFill>
            </a:endParaRPr>
          </a:p>
        </p:txBody>
      </p:sp>
      <p:cxnSp>
        <p:nvCxnSpPr>
          <p:cNvPr id="5" name="直线箭头连接符 4"/>
          <p:cNvCxnSpPr>
            <a:stCxn id="7" idx="3"/>
          </p:cNvCxnSpPr>
          <p:nvPr/>
        </p:nvCxnSpPr>
        <p:spPr>
          <a:xfrm flipV="1">
            <a:off x="2488556" y="2222339"/>
            <a:ext cx="42826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圆角矩形 9"/>
          <p:cNvSpPr/>
          <p:nvPr/>
        </p:nvSpPr>
        <p:spPr>
          <a:xfrm>
            <a:off x="2916820" y="1764896"/>
            <a:ext cx="2249347" cy="902344"/>
          </a:xfrm>
          <a:prstGeom prst="round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800" smtClean="0">
                <a:solidFill>
                  <a:schemeClr val="tx1"/>
                </a:solidFill>
              </a:rPr>
              <a:t>Our Web Application</a:t>
            </a:r>
            <a:endParaRPr kumimoji="1" lang="zh-CN" altLang="en-US" sz="2800" dirty="0">
              <a:solidFill>
                <a:schemeClr val="tx1"/>
              </a:solidFill>
            </a:endParaRPr>
          </a:p>
        </p:txBody>
      </p:sp>
      <p:cxnSp>
        <p:nvCxnSpPr>
          <p:cNvPr id="11" name="直线箭头连接符 10"/>
          <p:cNvCxnSpPr/>
          <p:nvPr/>
        </p:nvCxnSpPr>
        <p:spPr>
          <a:xfrm flipV="1">
            <a:off x="5166167" y="2216068"/>
            <a:ext cx="42826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圆角矩形 11"/>
          <p:cNvSpPr/>
          <p:nvPr/>
        </p:nvSpPr>
        <p:spPr>
          <a:xfrm>
            <a:off x="5594431" y="1441564"/>
            <a:ext cx="3456972" cy="1549007"/>
          </a:xfrm>
          <a:prstGeom prst="round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800" dirty="0" smtClean="0">
                <a:solidFill>
                  <a:schemeClr val="tx1"/>
                </a:solidFill>
              </a:rPr>
              <a:t>Plan the distribution of Solar Power Plants</a:t>
            </a:r>
            <a:endParaRPr kumimoji="1" lang="zh-CN" altLang="en-US" sz="2800" dirty="0">
              <a:solidFill>
                <a:schemeClr val="tx1"/>
              </a:solidFill>
            </a:endParaRPr>
          </a:p>
        </p:txBody>
      </p:sp>
      <p:sp>
        <p:nvSpPr>
          <p:cNvPr id="14" name="圆角矩形 13"/>
          <p:cNvSpPr/>
          <p:nvPr/>
        </p:nvSpPr>
        <p:spPr>
          <a:xfrm>
            <a:off x="239209" y="3889310"/>
            <a:ext cx="2249347" cy="1110655"/>
          </a:xfrm>
          <a:prstGeom prst="round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800" smtClean="0">
                <a:solidFill>
                  <a:schemeClr val="tx1"/>
                </a:solidFill>
              </a:rPr>
              <a:t>Solar Companies</a:t>
            </a:r>
            <a:endParaRPr kumimoji="1" lang="zh-CN" altLang="en-US" sz="2800" dirty="0">
              <a:solidFill>
                <a:schemeClr val="tx1"/>
              </a:solidFill>
            </a:endParaRPr>
          </a:p>
        </p:txBody>
      </p:sp>
      <p:cxnSp>
        <p:nvCxnSpPr>
          <p:cNvPr id="15" name="直线箭头连接符 14"/>
          <p:cNvCxnSpPr/>
          <p:nvPr/>
        </p:nvCxnSpPr>
        <p:spPr>
          <a:xfrm flipV="1">
            <a:off x="2488556" y="4450910"/>
            <a:ext cx="42826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圆角矩形 15"/>
          <p:cNvSpPr/>
          <p:nvPr/>
        </p:nvSpPr>
        <p:spPr>
          <a:xfrm>
            <a:off x="2916820" y="3993467"/>
            <a:ext cx="2249347" cy="902344"/>
          </a:xfrm>
          <a:prstGeom prst="round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800" smtClean="0">
                <a:solidFill>
                  <a:schemeClr val="tx1"/>
                </a:solidFill>
              </a:rPr>
              <a:t>Our Web Application</a:t>
            </a:r>
            <a:endParaRPr kumimoji="1" lang="zh-CN" altLang="en-US" sz="2800" dirty="0">
              <a:solidFill>
                <a:schemeClr val="tx1"/>
              </a:solidFill>
            </a:endParaRPr>
          </a:p>
        </p:txBody>
      </p:sp>
      <p:cxnSp>
        <p:nvCxnSpPr>
          <p:cNvPr id="17" name="直线箭头连接符 16"/>
          <p:cNvCxnSpPr/>
          <p:nvPr/>
        </p:nvCxnSpPr>
        <p:spPr>
          <a:xfrm flipV="1">
            <a:off x="5166167" y="4444639"/>
            <a:ext cx="42826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圆角矩形 17"/>
          <p:cNvSpPr/>
          <p:nvPr/>
        </p:nvSpPr>
        <p:spPr>
          <a:xfrm>
            <a:off x="5594431" y="3670135"/>
            <a:ext cx="3456972" cy="1549007"/>
          </a:xfrm>
          <a:prstGeom prst="round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800" dirty="0" smtClean="0">
                <a:solidFill>
                  <a:schemeClr val="tx1"/>
                </a:solidFill>
              </a:rPr>
              <a:t>Decide where to build Solar Power Plants</a:t>
            </a:r>
            <a:endParaRPr kumimoji="1" lang="zh-CN" altLang="en-US" sz="2800" dirty="0">
              <a:solidFill>
                <a:schemeClr val="tx1"/>
              </a:solidFill>
            </a:endParaRPr>
          </a:p>
        </p:txBody>
      </p:sp>
    </p:spTree>
    <p:extLst>
      <p:ext uri="{BB962C8B-B14F-4D97-AF65-F5344CB8AC3E}">
        <p14:creationId xmlns:p14="http://schemas.microsoft.com/office/powerpoint/2010/main" val="85855895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Shape 102"/>
          <p:cNvSpPr txBox="1">
            <a:spLocks noGrp="1"/>
          </p:cNvSpPr>
          <p:nvPr>
            <p:ph type="title"/>
          </p:nvPr>
        </p:nvSpPr>
        <p:spPr>
          <a:xfrm>
            <a:off x="609600" y="762000"/>
            <a:ext cx="7924799" cy="685799"/>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Arial"/>
              <a:buNone/>
            </a:pPr>
            <a:r>
              <a:rPr lang="en-US"/>
              <a:t>Trello Sprint 2 Diagram</a:t>
            </a:r>
          </a:p>
        </p:txBody>
      </p:sp>
      <p:sp>
        <p:nvSpPr>
          <p:cNvPr id="103" name="Shape 103"/>
          <p:cNvSpPr txBox="1"/>
          <p:nvPr/>
        </p:nvSpPr>
        <p:spPr>
          <a:xfrm>
            <a:off x="7086600" y="5903912"/>
            <a:ext cx="1447800" cy="685799"/>
          </a:xfrm>
          <a:prstGeom prst="rect">
            <a:avLst/>
          </a:prstGeom>
          <a:noFill/>
          <a:ln>
            <a:noFill/>
          </a:ln>
        </p:spPr>
        <p:txBody>
          <a:bodyPr lIns="91425" tIns="0" rIns="91425" bIns="0" anchor="t" anchorCtr="0">
            <a:noAutofit/>
          </a:bodyPr>
          <a:lstStyle/>
          <a:p>
            <a:pPr marL="0" marR="0" lvl="0" indent="0" algn="r" rtl="0">
              <a:lnSpc>
                <a:spcPct val="100000"/>
              </a:lnSpc>
              <a:spcBef>
                <a:spcPts val="0"/>
              </a:spcBef>
              <a:spcAft>
                <a:spcPts val="0"/>
              </a:spcAft>
              <a:buClr>
                <a:srgbClr val="D9D9D9"/>
              </a:buClr>
              <a:buSzPct val="25000"/>
              <a:buFont typeface="Arial"/>
              <a:buNone/>
            </a:pPr>
            <a:fld id="{00000000-1234-1234-1234-123412341234}" type="slidenum">
              <a:rPr lang="en-US" sz="4400" b="1" i="0" u="none">
                <a:solidFill>
                  <a:srgbClr val="D9D9D9"/>
                </a:solidFill>
                <a:latin typeface="Arial"/>
                <a:ea typeface="Arial"/>
                <a:cs typeface="Arial"/>
                <a:sym typeface="Arial"/>
              </a:rPr>
              <a:t>3</a:t>
            </a:fld>
            <a:endParaRPr lang="en-US" sz="4400" b="1" i="0" u="none">
              <a:solidFill>
                <a:srgbClr val="D9D9D9"/>
              </a:solidFill>
              <a:latin typeface="Arial"/>
              <a:ea typeface="Arial"/>
              <a:cs typeface="Arial"/>
              <a:sym typeface="Arial"/>
            </a:endParaRPr>
          </a:p>
        </p:txBody>
      </p:sp>
      <p:sp>
        <p:nvSpPr>
          <p:cNvPr id="104" name="Shape 104"/>
          <p:cNvSpPr txBox="1"/>
          <p:nvPr/>
        </p:nvSpPr>
        <p:spPr>
          <a:xfrm>
            <a:off x="6629400" y="0"/>
            <a:ext cx="1904999" cy="304799"/>
          </a:xfrm>
          <a:prstGeom prst="rect">
            <a:avLst/>
          </a:prstGeom>
          <a:noFill/>
          <a:ln>
            <a:noFill/>
          </a:ln>
        </p:spPr>
        <p:txBody>
          <a:bodyPr lIns="91425" tIns="45700" rIns="91425" bIns="45700" anchor="t" anchorCtr="0">
            <a:noAutofit/>
          </a:bodyPr>
          <a:lstStyle/>
          <a:p>
            <a:pPr marL="0" marR="0" lvl="0" indent="0" algn="r" rtl="0">
              <a:lnSpc>
                <a:spcPct val="100000"/>
              </a:lnSpc>
              <a:spcBef>
                <a:spcPts val="0"/>
              </a:spcBef>
              <a:spcAft>
                <a:spcPts val="0"/>
              </a:spcAft>
              <a:buClr>
                <a:srgbClr val="808080"/>
              </a:buClr>
              <a:buSzPct val="25000"/>
              <a:buFont typeface="Arial"/>
              <a:buNone/>
            </a:pPr>
            <a:r>
              <a:rPr lang="en-US" sz="1200" b="0" i="0" u="none">
                <a:solidFill>
                  <a:srgbClr val="808080"/>
                </a:solidFill>
                <a:latin typeface="Arial"/>
                <a:ea typeface="Arial"/>
                <a:cs typeface="Arial"/>
                <a:sym typeface="Arial"/>
              </a:rPr>
              <a:t>*</a:t>
            </a:r>
          </a:p>
        </p:txBody>
      </p:sp>
      <p:pic>
        <p:nvPicPr>
          <p:cNvPr id="2" name="图片 1"/>
          <p:cNvPicPr>
            <a:picLocks noChangeAspect="1"/>
          </p:cNvPicPr>
          <p:nvPr/>
        </p:nvPicPr>
        <p:blipFill>
          <a:blip r:embed="rId3"/>
          <a:stretch>
            <a:fillRect/>
          </a:stretch>
        </p:blipFill>
        <p:spPr>
          <a:xfrm>
            <a:off x="304799" y="1447799"/>
            <a:ext cx="8534399" cy="4350404"/>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Shape 109"/>
          <p:cNvSpPr txBox="1">
            <a:spLocks noGrp="1"/>
          </p:cNvSpPr>
          <p:nvPr>
            <p:ph type="title"/>
          </p:nvPr>
        </p:nvSpPr>
        <p:spPr>
          <a:xfrm>
            <a:off x="609600" y="762000"/>
            <a:ext cx="7924799" cy="685799"/>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Arial"/>
              <a:buNone/>
            </a:pPr>
            <a:r>
              <a:rPr lang="en-US" dirty="0"/>
              <a:t>System Diagram</a:t>
            </a:r>
          </a:p>
        </p:txBody>
      </p:sp>
      <p:sp>
        <p:nvSpPr>
          <p:cNvPr id="110" name="Shape 110"/>
          <p:cNvSpPr txBox="1"/>
          <p:nvPr/>
        </p:nvSpPr>
        <p:spPr>
          <a:xfrm>
            <a:off x="7086600" y="5903912"/>
            <a:ext cx="1447800" cy="685799"/>
          </a:xfrm>
          <a:prstGeom prst="rect">
            <a:avLst/>
          </a:prstGeom>
          <a:noFill/>
          <a:ln>
            <a:noFill/>
          </a:ln>
        </p:spPr>
        <p:txBody>
          <a:bodyPr lIns="91425" tIns="0" rIns="91425" bIns="0" anchor="t" anchorCtr="0">
            <a:noAutofit/>
          </a:bodyPr>
          <a:lstStyle/>
          <a:p>
            <a:pPr marL="0" marR="0" lvl="0" indent="0" algn="r" rtl="0">
              <a:lnSpc>
                <a:spcPct val="100000"/>
              </a:lnSpc>
              <a:spcBef>
                <a:spcPts val="0"/>
              </a:spcBef>
              <a:spcAft>
                <a:spcPts val="0"/>
              </a:spcAft>
              <a:buClr>
                <a:srgbClr val="D9D9D9"/>
              </a:buClr>
              <a:buSzPct val="25000"/>
              <a:buFont typeface="Arial"/>
              <a:buNone/>
            </a:pPr>
            <a:fld id="{00000000-1234-1234-1234-123412341234}" type="slidenum">
              <a:rPr lang="en-US" sz="4400" b="1" i="0" u="none">
                <a:solidFill>
                  <a:srgbClr val="D9D9D9"/>
                </a:solidFill>
                <a:latin typeface="Arial"/>
                <a:ea typeface="Arial"/>
                <a:cs typeface="Arial"/>
                <a:sym typeface="Arial"/>
              </a:rPr>
              <a:t>4</a:t>
            </a:fld>
            <a:endParaRPr lang="en-US" sz="4400" b="1" i="0" u="none">
              <a:solidFill>
                <a:srgbClr val="D9D9D9"/>
              </a:solidFill>
              <a:latin typeface="Arial"/>
              <a:ea typeface="Arial"/>
              <a:cs typeface="Arial"/>
              <a:sym typeface="Arial"/>
            </a:endParaRPr>
          </a:p>
        </p:txBody>
      </p:sp>
      <p:sp>
        <p:nvSpPr>
          <p:cNvPr id="111" name="Shape 111"/>
          <p:cNvSpPr txBox="1"/>
          <p:nvPr/>
        </p:nvSpPr>
        <p:spPr>
          <a:xfrm>
            <a:off x="6629400" y="0"/>
            <a:ext cx="1904999" cy="304799"/>
          </a:xfrm>
          <a:prstGeom prst="rect">
            <a:avLst/>
          </a:prstGeom>
          <a:noFill/>
          <a:ln>
            <a:noFill/>
          </a:ln>
        </p:spPr>
        <p:txBody>
          <a:bodyPr lIns="91425" tIns="45700" rIns="91425" bIns="45700" anchor="t" anchorCtr="0">
            <a:noAutofit/>
          </a:bodyPr>
          <a:lstStyle/>
          <a:p>
            <a:pPr marL="0" marR="0" lvl="0" indent="0" algn="r" rtl="0">
              <a:lnSpc>
                <a:spcPct val="100000"/>
              </a:lnSpc>
              <a:spcBef>
                <a:spcPts val="0"/>
              </a:spcBef>
              <a:spcAft>
                <a:spcPts val="0"/>
              </a:spcAft>
              <a:buClr>
                <a:srgbClr val="808080"/>
              </a:buClr>
              <a:buSzPct val="25000"/>
              <a:buFont typeface="Arial"/>
              <a:buNone/>
            </a:pPr>
            <a:r>
              <a:rPr lang="en-US" sz="1200" b="0" i="0" u="none">
                <a:solidFill>
                  <a:srgbClr val="808080"/>
                </a:solidFill>
                <a:latin typeface="Arial"/>
                <a:ea typeface="Arial"/>
                <a:cs typeface="Arial"/>
                <a:sym typeface="Arial"/>
              </a:rPr>
              <a:t>*</a:t>
            </a:r>
          </a:p>
        </p:txBody>
      </p:sp>
      <p:sp>
        <p:nvSpPr>
          <p:cNvPr id="4" name="圆角矩形 3"/>
          <p:cNvSpPr/>
          <p:nvPr/>
        </p:nvSpPr>
        <p:spPr>
          <a:xfrm>
            <a:off x="3113588" y="1771894"/>
            <a:ext cx="2916821" cy="647219"/>
          </a:xfrm>
          <a:prstGeom prst="round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800" dirty="0" smtClean="0">
                <a:solidFill>
                  <a:schemeClr val="tx1"/>
                </a:solidFill>
              </a:rPr>
              <a:t>Open Data</a:t>
            </a:r>
            <a:endParaRPr kumimoji="1" lang="zh-CN" altLang="en-US" sz="2800" dirty="0">
              <a:solidFill>
                <a:schemeClr val="tx1"/>
              </a:solidFill>
            </a:endParaRPr>
          </a:p>
        </p:txBody>
      </p:sp>
      <p:cxnSp>
        <p:nvCxnSpPr>
          <p:cNvPr id="8" name="直线箭头连接符 7"/>
          <p:cNvCxnSpPr>
            <a:stCxn id="4" idx="2"/>
          </p:cNvCxnSpPr>
          <p:nvPr/>
        </p:nvCxnSpPr>
        <p:spPr>
          <a:xfrm>
            <a:off x="4571999" y="2419113"/>
            <a:ext cx="1" cy="451412"/>
          </a:xfrm>
          <a:prstGeom prst="straightConnector1">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12" name="圆角矩形 11"/>
          <p:cNvSpPr/>
          <p:nvPr/>
        </p:nvSpPr>
        <p:spPr>
          <a:xfrm>
            <a:off x="3115513" y="2873419"/>
            <a:ext cx="2916821" cy="647219"/>
          </a:xfrm>
          <a:prstGeom prst="round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800" dirty="0" smtClean="0">
                <a:solidFill>
                  <a:schemeClr val="tx1"/>
                </a:solidFill>
              </a:rPr>
              <a:t>Database</a:t>
            </a:r>
            <a:endParaRPr kumimoji="1" lang="zh-CN" altLang="en-US" sz="2800" dirty="0">
              <a:solidFill>
                <a:schemeClr val="tx1"/>
              </a:solidFill>
            </a:endParaRPr>
          </a:p>
        </p:txBody>
      </p:sp>
      <p:cxnSp>
        <p:nvCxnSpPr>
          <p:cNvPr id="13" name="直线箭头连接符 12"/>
          <p:cNvCxnSpPr/>
          <p:nvPr/>
        </p:nvCxnSpPr>
        <p:spPr>
          <a:xfrm>
            <a:off x="4573924" y="3520638"/>
            <a:ext cx="1" cy="451412"/>
          </a:xfrm>
          <a:prstGeom prst="straightConnector1">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14" name="圆角矩形 13"/>
          <p:cNvSpPr/>
          <p:nvPr/>
        </p:nvSpPr>
        <p:spPr>
          <a:xfrm>
            <a:off x="3113588" y="3972050"/>
            <a:ext cx="2916821" cy="647219"/>
          </a:xfrm>
          <a:prstGeom prst="round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800" dirty="0" smtClean="0">
                <a:solidFill>
                  <a:schemeClr val="tx1"/>
                </a:solidFill>
              </a:rPr>
              <a:t>Data Analyses</a:t>
            </a:r>
            <a:endParaRPr kumimoji="1" lang="zh-CN" altLang="en-US" sz="2800" dirty="0">
              <a:solidFill>
                <a:schemeClr val="tx1"/>
              </a:solidFill>
            </a:endParaRPr>
          </a:p>
        </p:txBody>
      </p:sp>
      <p:cxnSp>
        <p:nvCxnSpPr>
          <p:cNvPr id="15" name="直线箭头连接符 14"/>
          <p:cNvCxnSpPr/>
          <p:nvPr/>
        </p:nvCxnSpPr>
        <p:spPr>
          <a:xfrm>
            <a:off x="4571999" y="4619269"/>
            <a:ext cx="1" cy="451412"/>
          </a:xfrm>
          <a:prstGeom prst="straightConnector1">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16" name="圆角矩形 15"/>
          <p:cNvSpPr/>
          <p:nvPr/>
        </p:nvSpPr>
        <p:spPr>
          <a:xfrm>
            <a:off x="3113588" y="5067304"/>
            <a:ext cx="2916821" cy="647219"/>
          </a:xfrm>
          <a:prstGeom prst="round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800" dirty="0" smtClean="0">
                <a:solidFill>
                  <a:schemeClr val="tx1"/>
                </a:solidFill>
              </a:rPr>
              <a:t>Web Application</a:t>
            </a:r>
            <a:endParaRPr kumimoji="1" lang="zh-CN" altLang="en-US" sz="2800" dirty="0">
              <a:solidFill>
                <a:schemeClr val="tx1"/>
              </a:solidFill>
            </a:endParaRPr>
          </a:p>
        </p:txBody>
      </p:sp>
      <p:sp>
        <p:nvSpPr>
          <p:cNvPr id="19" name="圆角矩形 18"/>
          <p:cNvSpPr/>
          <p:nvPr/>
        </p:nvSpPr>
        <p:spPr>
          <a:xfrm>
            <a:off x="6969407" y="1771893"/>
            <a:ext cx="1682186" cy="647219"/>
          </a:xfrm>
          <a:prstGeom prst="round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800" smtClean="0">
                <a:solidFill>
                  <a:schemeClr val="tx1"/>
                </a:solidFill>
              </a:rPr>
              <a:t>NASA</a:t>
            </a:r>
            <a:endParaRPr kumimoji="1" lang="zh-CN" altLang="en-US" sz="2800" dirty="0">
              <a:solidFill>
                <a:schemeClr val="tx1"/>
              </a:solidFill>
            </a:endParaRPr>
          </a:p>
        </p:txBody>
      </p:sp>
      <p:sp>
        <p:nvSpPr>
          <p:cNvPr id="20" name="圆角矩形 19"/>
          <p:cNvSpPr/>
          <p:nvPr/>
        </p:nvSpPr>
        <p:spPr>
          <a:xfrm>
            <a:off x="609600" y="1771893"/>
            <a:ext cx="1682186" cy="647219"/>
          </a:xfrm>
          <a:prstGeom prst="round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800" dirty="0" smtClean="0">
                <a:solidFill>
                  <a:schemeClr val="tx1"/>
                </a:solidFill>
              </a:rPr>
              <a:t>NREL</a:t>
            </a:r>
            <a:endParaRPr kumimoji="1" lang="zh-CN" altLang="en-US" sz="2800" dirty="0">
              <a:solidFill>
                <a:schemeClr val="tx1"/>
              </a:solidFill>
            </a:endParaRPr>
          </a:p>
        </p:txBody>
      </p:sp>
      <p:cxnSp>
        <p:nvCxnSpPr>
          <p:cNvPr id="11" name="直线箭头连接符 10"/>
          <p:cNvCxnSpPr>
            <a:stCxn id="20" idx="3"/>
            <a:endCxn id="4" idx="1"/>
          </p:cNvCxnSpPr>
          <p:nvPr/>
        </p:nvCxnSpPr>
        <p:spPr>
          <a:xfrm>
            <a:off x="2291786" y="2095503"/>
            <a:ext cx="821802" cy="1"/>
          </a:xfrm>
          <a:prstGeom prst="straightConnector1">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线箭头连接符 23"/>
          <p:cNvCxnSpPr>
            <a:stCxn id="19" idx="1"/>
            <a:endCxn id="4" idx="3"/>
          </p:cNvCxnSpPr>
          <p:nvPr/>
        </p:nvCxnSpPr>
        <p:spPr>
          <a:xfrm flipH="1">
            <a:off x="6030409" y="2095503"/>
            <a:ext cx="938998" cy="1"/>
          </a:xfrm>
          <a:prstGeom prst="straightConnector1">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28" name="圆角矩形 27"/>
          <p:cNvSpPr/>
          <p:nvPr/>
        </p:nvSpPr>
        <p:spPr>
          <a:xfrm>
            <a:off x="6969407" y="2866589"/>
            <a:ext cx="1682186" cy="647219"/>
          </a:xfrm>
          <a:prstGeom prst="round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800" dirty="0" smtClean="0">
                <a:solidFill>
                  <a:schemeClr val="tx1"/>
                </a:solidFill>
              </a:rPr>
              <a:t>MySQL</a:t>
            </a:r>
            <a:endParaRPr kumimoji="1" lang="zh-CN" altLang="en-US" sz="2800" dirty="0">
              <a:solidFill>
                <a:schemeClr val="tx1"/>
              </a:solidFill>
            </a:endParaRPr>
          </a:p>
        </p:txBody>
      </p:sp>
      <p:cxnSp>
        <p:nvCxnSpPr>
          <p:cNvPr id="29" name="直线箭头连接符 28"/>
          <p:cNvCxnSpPr/>
          <p:nvPr/>
        </p:nvCxnSpPr>
        <p:spPr>
          <a:xfrm flipH="1">
            <a:off x="6030409" y="3190199"/>
            <a:ext cx="938998" cy="1"/>
          </a:xfrm>
          <a:prstGeom prst="straightConnector1">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30" name="圆角矩形 29"/>
          <p:cNvSpPr/>
          <p:nvPr/>
        </p:nvSpPr>
        <p:spPr>
          <a:xfrm>
            <a:off x="6969407" y="3974943"/>
            <a:ext cx="1781054" cy="647219"/>
          </a:xfrm>
          <a:prstGeom prst="round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800" smtClean="0">
                <a:solidFill>
                  <a:schemeClr val="tx1"/>
                </a:solidFill>
              </a:rPr>
              <a:t>Algorithm</a:t>
            </a:r>
            <a:endParaRPr kumimoji="1" lang="zh-CN" altLang="en-US" sz="2800" dirty="0">
              <a:solidFill>
                <a:schemeClr val="tx1"/>
              </a:solidFill>
            </a:endParaRPr>
          </a:p>
        </p:txBody>
      </p:sp>
      <p:cxnSp>
        <p:nvCxnSpPr>
          <p:cNvPr id="31" name="直线箭头连接符 30"/>
          <p:cNvCxnSpPr/>
          <p:nvPr/>
        </p:nvCxnSpPr>
        <p:spPr>
          <a:xfrm flipH="1">
            <a:off x="6030409" y="4298553"/>
            <a:ext cx="938998" cy="1"/>
          </a:xfrm>
          <a:prstGeom prst="straightConnector1">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32" name="圆角矩形 31"/>
          <p:cNvSpPr/>
          <p:nvPr/>
        </p:nvSpPr>
        <p:spPr>
          <a:xfrm>
            <a:off x="6969406" y="5066745"/>
            <a:ext cx="1977823" cy="647219"/>
          </a:xfrm>
          <a:prstGeom prst="round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800" dirty="0" smtClean="0">
                <a:solidFill>
                  <a:schemeClr val="tx1"/>
                </a:solidFill>
              </a:rPr>
              <a:t>JavaScript</a:t>
            </a:r>
            <a:endParaRPr kumimoji="1" lang="zh-CN" altLang="en-US" sz="2800" dirty="0">
              <a:solidFill>
                <a:schemeClr val="tx1"/>
              </a:solidFill>
            </a:endParaRPr>
          </a:p>
        </p:txBody>
      </p:sp>
      <p:sp>
        <p:nvSpPr>
          <p:cNvPr id="33" name="圆角矩形 32"/>
          <p:cNvSpPr/>
          <p:nvPr/>
        </p:nvSpPr>
        <p:spPr>
          <a:xfrm>
            <a:off x="609600" y="5066745"/>
            <a:ext cx="1682186" cy="647219"/>
          </a:xfrm>
          <a:prstGeom prst="round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800" dirty="0" smtClean="0">
                <a:solidFill>
                  <a:schemeClr val="tx1"/>
                </a:solidFill>
              </a:rPr>
              <a:t>HTML</a:t>
            </a:r>
            <a:endParaRPr kumimoji="1" lang="zh-CN" altLang="en-US" sz="2800" dirty="0">
              <a:solidFill>
                <a:schemeClr val="tx1"/>
              </a:solidFill>
            </a:endParaRPr>
          </a:p>
        </p:txBody>
      </p:sp>
      <p:cxnSp>
        <p:nvCxnSpPr>
          <p:cNvPr id="34" name="直线箭头连接符 33"/>
          <p:cNvCxnSpPr>
            <a:endCxn id="34" idx="1"/>
          </p:cNvCxnSpPr>
          <p:nvPr/>
        </p:nvCxnSpPr>
        <p:spPr>
          <a:xfrm>
            <a:off x="2291786" y="5390355"/>
            <a:ext cx="821802" cy="1"/>
          </a:xfrm>
          <a:prstGeom prst="straightConnector1">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线箭头连接符 34"/>
          <p:cNvCxnSpPr>
            <a:endCxn id="34" idx="3"/>
          </p:cNvCxnSpPr>
          <p:nvPr/>
        </p:nvCxnSpPr>
        <p:spPr>
          <a:xfrm flipH="1">
            <a:off x="6030409" y="5390355"/>
            <a:ext cx="938998" cy="1"/>
          </a:xfrm>
          <a:prstGeom prst="straightConnector1">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Shape 116"/>
          <p:cNvSpPr txBox="1">
            <a:spLocks noGrp="1"/>
          </p:cNvSpPr>
          <p:nvPr>
            <p:ph type="title"/>
          </p:nvPr>
        </p:nvSpPr>
        <p:spPr>
          <a:xfrm>
            <a:off x="609600" y="762000"/>
            <a:ext cx="7924799" cy="685799"/>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Arial"/>
              <a:buNone/>
            </a:pPr>
            <a:r>
              <a:rPr lang="en-US" dirty="0"/>
              <a:t>Accomplishments</a:t>
            </a:r>
          </a:p>
        </p:txBody>
      </p:sp>
      <p:sp>
        <p:nvSpPr>
          <p:cNvPr id="117" name="Shape 117"/>
          <p:cNvSpPr txBox="1">
            <a:spLocks noGrp="1"/>
          </p:cNvSpPr>
          <p:nvPr>
            <p:ph type="body" idx="1"/>
          </p:nvPr>
        </p:nvSpPr>
        <p:spPr>
          <a:xfrm>
            <a:off x="609600" y="1828800"/>
            <a:ext cx="7924799" cy="3886200"/>
          </a:xfrm>
          <a:prstGeom prst="rect">
            <a:avLst/>
          </a:prstGeom>
          <a:noFill/>
          <a:ln>
            <a:noFill/>
          </a:ln>
        </p:spPr>
        <p:txBody>
          <a:bodyPr lIns="91425" tIns="45700" rIns="91425" bIns="45700" anchor="t" anchorCtr="0">
            <a:noAutofit/>
          </a:bodyPr>
          <a:lstStyle/>
          <a:p>
            <a:pPr marL="342900" marR="0" lvl="0" indent="-342900" algn="l" rtl="0">
              <a:lnSpc>
                <a:spcPct val="100000"/>
              </a:lnSpc>
              <a:spcBef>
                <a:spcPts val="480"/>
              </a:spcBef>
              <a:spcAft>
                <a:spcPts val="0"/>
              </a:spcAft>
              <a:buClr>
                <a:srgbClr val="2675B4"/>
              </a:buClr>
              <a:buSzPct val="100000"/>
              <a:buFont typeface="Noto Sans Symbols"/>
              <a:buChar char="▪"/>
            </a:pPr>
            <a:r>
              <a:rPr lang="en-US" dirty="0"/>
              <a:t>What have you implemented.  Best is to </a:t>
            </a:r>
            <a:r>
              <a:rPr lang="en-US" dirty="0" err="1"/>
              <a:t>demonstarte</a:t>
            </a:r>
            <a:endParaRPr lang="en-US" dirty="0"/>
          </a:p>
        </p:txBody>
      </p:sp>
      <p:sp>
        <p:nvSpPr>
          <p:cNvPr id="118" name="Shape 118"/>
          <p:cNvSpPr txBox="1"/>
          <p:nvPr/>
        </p:nvSpPr>
        <p:spPr>
          <a:xfrm>
            <a:off x="7086600" y="5903912"/>
            <a:ext cx="1447800" cy="685799"/>
          </a:xfrm>
          <a:prstGeom prst="rect">
            <a:avLst/>
          </a:prstGeom>
          <a:noFill/>
          <a:ln>
            <a:noFill/>
          </a:ln>
        </p:spPr>
        <p:txBody>
          <a:bodyPr lIns="91425" tIns="0" rIns="91425" bIns="0" anchor="t" anchorCtr="0">
            <a:noAutofit/>
          </a:bodyPr>
          <a:lstStyle/>
          <a:p>
            <a:pPr marL="0" marR="0" lvl="0" indent="0" algn="r" rtl="0">
              <a:lnSpc>
                <a:spcPct val="100000"/>
              </a:lnSpc>
              <a:spcBef>
                <a:spcPts val="0"/>
              </a:spcBef>
              <a:spcAft>
                <a:spcPts val="0"/>
              </a:spcAft>
              <a:buClr>
                <a:srgbClr val="D9D9D9"/>
              </a:buClr>
              <a:buSzPct val="25000"/>
              <a:buFont typeface="Arial"/>
              <a:buNone/>
            </a:pPr>
            <a:fld id="{00000000-1234-1234-1234-123412341234}" type="slidenum">
              <a:rPr lang="en-US" sz="4400" b="1" i="0" u="none">
                <a:solidFill>
                  <a:srgbClr val="D9D9D9"/>
                </a:solidFill>
                <a:latin typeface="Arial"/>
                <a:ea typeface="Arial"/>
                <a:cs typeface="Arial"/>
                <a:sym typeface="Arial"/>
              </a:rPr>
              <a:t>5</a:t>
            </a:fld>
            <a:endParaRPr lang="en-US" sz="4400" b="1" i="0" u="none">
              <a:solidFill>
                <a:srgbClr val="D9D9D9"/>
              </a:solidFill>
              <a:latin typeface="Arial"/>
              <a:ea typeface="Arial"/>
              <a:cs typeface="Arial"/>
              <a:sym typeface="Arial"/>
            </a:endParaRPr>
          </a:p>
        </p:txBody>
      </p:sp>
      <p:sp>
        <p:nvSpPr>
          <p:cNvPr id="119" name="Shape 119"/>
          <p:cNvSpPr txBox="1"/>
          <p:nvPr/>
        </p:nvSpPr>
        <p:spPr>
          <a:xfrm>
            <a:off x="6629400" y="0"/>
            <a:ext cx="1904999" cy="304799"/>
          </a:xfrm>
          <a:prstGeom prst="rect">
            <a:avLst/>
          </a:prstGeom>
          <a:noFill/>
          <a:ln>
            <a:noFill/>
          </a:ln>
        </p:spPr>
        <p:txBody>
          <a:bodyPr lIns="91425" tIns="45700" rIns="91425" bIns="45700" anchor="t" anchorCtr="0">
            <a:noAutofit/>
          </a:bodyPr>
          <a:lstStyle/>
          <a:p>
            <a:pPr marL="0" marR="0" lvl="0" indent="0" algn="r" rtl="0">
              <a:lnSpc>
                <a:spcPct val="100000"/>
              </a:lnSpc>
              <a:spcBef>
                <a:spcPts val="0"/>
              </a:spcBef>
              <a:spcAft>
                <a:spcPts val="0"/>
              </a:spcAft>
              <a:buClr>
                <a:srgbClr val="808080"/>
              </a:buClr>
              <a:buSzPct val="25000"/>
              <a:buFont typeface="Arial"/>
              <a:buNone/>
            </a:pPr>
            <a:r>
              <a:rPr lang="en-US" sz="1200" b="0" i="0" u="none">
                <a:solidFill>
                  <a:srgbClr val="808080"/>
                </a:solidFill>
                <a:latin typeface="Arial"/>
                <a:ea typeface="Arial"/>
                <a:cs typeface="Arial"/>
                <a:sym typeface="Arial"/>
              </a:rPr>
              <a:t>*</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Shape 132"/>
          <p:cNvSpPr txBox="1">
            <a:spLocks noGrp="1"/>
          </p:cNvSpPr>
          <p:nvPr>
            <p:ph type="title"/>
          </p:nvPr>
        </p:nvSpPr>
        <p:spPr>
          <a:xfrm>
            <a:off x="609600" y="762000"/>
            <a:ext cx="7924799" cy="685799"/>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Arial"/>
              <a:buNone/>
            </a:pPr>
            <a:r>
              <a:rPr lang="en-US" dirty="0"/>
              <a:t>DEMO</a:t>
            </a:r>
          </a:p>
        </p:txBody>
      </p:sp>
      <p:sp>
        <p:nvSpPr>
          <p:cNvPr id="133" name="Shape 133"/>
          <p:cNvSpPr txBox="1"/>
          <p:nvPr/>
        </p:nvSpPr>
        <p:spPr>
          <a:xfrm>
            <a:off x="7086600" y="5903912"/>
            <a:ext cx="1447800" cy="685799"/>
          </a:xfrm>
          <a:prstGeom prst="rect">
            <a:avLst/>
          </a:prstGeom>
          <a:noFill/>
          <a:ln>
            <a:noFill/>
          </a:ln>
        </p:spPr>
        <p:txBody>
          <a:bodyPr lIns="91425" tIns="0" rIns="91425" bIns="0" anchor="t" anchorCtr="0">
            <a:noAutofit/>
          </a:bodyPr>
          <a:lstStyle/>
          <a:p>
            <a:pPr marL="0" marR="0" lvl="0" indent="0" algn="r" rtl="0">
              <a:lnSpc>
                <a:spcPct val="100000"/>
              </a:lnSpc>
              <a:spcBef>
                <a:spcPts val="0"/>
              </a:spcBef>
              <a:spcAft>
                <a:spcPts val="0"/>
              </a:spcAft>
              <a:buClr>
                <a:srgbClr val="D9D9D9"/>
              </a:buClr>
              <a:buSzPct val="25000"/>
              <a:buFont typeface="Arial"/>
              <a:buNone/>
            </a:pPr>
            <a:fld id="{00000000-1234-1234-1234-123412341234}" type="slidenum">
              <a:rPr lang="en-US" sz="4400" b="1" i="0" u="none">
                <a:solidFill>
                  <a:srgbClr val="D9D9D9"/>
                </a:solidFill>
                <a:latin typeface="Arial"/>
                <a:ea typeface="Arial"/>
                <a:cs typeface="Arial"/>
                <a:sym typeface="Arial"/>
              </a:rPr>
              <a:t>6</a:t>
            </a:fld>
            <a:endParaRPr lang="en-US" sz="4400" b="1" i="0" u="none">
              <a:solidFill>
                <a:srgbClr val="D9D9D9"/>
              </a:solidFill>
              <a:latin typeface="Arial"/>
              <a:ea typeface="Arial"/>
              <a:cs typeface="Arial"/>
              <a:sym typeface="Arial"/>
            </a:endParaRPr>
          </a:p>
        </p:txBody>
      </p:sp>
      <p:sp>
        <p:nvSpPr>
          <p:cNvPr id="134" name="Shape 134"/>
          <p:cNvSpPr txBox="1"/>
          <p:nvPr/>
        </p:nvSpPr>
        <p:spPr>
          <a:xfrm>
            <a:off x="6629400" y="0"/>
            <a:ext cx="1904999" cy="304799"/>
          </a:xfrm>
          <a:prstGeom prst="rect">
            <a:avLst/>
          </a:prstGeom>
          <a:noFill/>
          <a:ln>
            <a:noFill/>
          </a:ln>
        </p:spPr>
        <p:txBody>
          <a:bodyPr lIns="91425" tIns="45700" rIns="91425" bIns="45700" anchor="t" anchorCtr="0">
            <a:noAutofit/>
          </a:bodyPr>
          <a:lstStyle/>
          <a:p>
            <a:pPr marL="0" marR="0" lvl="0" indent="0" algn="r" rtl="0">
              <a:lnSpc>
                <a:spcPct val="100000"/>
              </a:lnSpc>
              <a:spcBef>
                <a:spcPts val="0"/>
              </a:spcBef>
              <a:spcAft>
                <a:spcPts val="0"/>
              </a:spcAft>
              <a:buClr>
                <a:srgbClr val="808080"/>
              </a:buClr>
              <a:buSzPct val="25000"/>
              <a:buFont typeface="Arial"/>
              <a:buNone/>
            </a:pPr>
            <a:r>
              <a:rPr lang="en-US" sz="1200" b="0" i="0" u="none">
                <a:solidFill>
                  <a:srgbClr val="808080"/>
                </a:solidFill>
                <a:latin typeface="Arial"/>
                <a:ea typeface="Arial"/>
                <a:cs typeface="Arial"/>
                <a:sym typeface="Arial"/>
              </a:rPr>
              <a:t>*</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Shape 124"/>
          <p:cNvSpPr txBox="1">
            <a:spLocks noGrp="1"/>
          </p:cNvSpPr>
          <p:nvPr>
            <p:ph type="title"/>
          </p:nvPr>
        </p:nvSpPr>
        <p:spPr>
          <a:xfrm>
            <a:off x="609600" y="762000"/>
            <a:ext cx="7924799" cy="685799"/>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Arial"/>
              <a:buNone/>
            </a:pPr>
            <a:r>
              <a:rPr lang="en-US"/>
              <a:t>Challenges </a:t>
            </a:r>
          </a:p>
        </p:txBody>
      </p:sp>
      <p:sp>
        <p:nvSpPr>
          <p:cNvPr id="125" name="Shape 125"/>
          <p:cNvSpPr txBox="1">
            <a:spLocks noGrp="1"/>
          </p:cNvSpPr>
          <p:nvPr>
            <p:ph type="body" idx="1"/>
          </p:nvPr>
        </p:nvSpPr>
        <p:spPr>
          <a:xfrm>
            <a:off x="609600" y="1828800"/>
            <a:ext cx="7924799" cy="3886200"/>
          </a:xfrm>
          <a:prstGeom prst="rect">
            <a:avLst/>
          </a:prstGeom>
          <a:noFill/>
          <a:ln>
            <a:noFill/>
          </a:ln>
        </p:spPr>
        <p:txBody>
          <a:bodyPr lIns="91425" tIns="45700" rIns="91425" bIns="45700" anchor="t" anchorCtr="0">
            <a:noAutofit/>
          </a:bodyPr>
          <a:lstStyle/>
          <a:p>
            <a:pPr marL="342900" marR="0" lvl="0" indent="-342900" algn="l" rtl="0">
              <a:lnSpc>
                <a:spcPct val="100000"/>
              </a:lnSpc>
              <a:spcBef>
                <a:spcPts val="0"/>
              </a:spcBef>
              <a:spcAft>
                <a:spcPts val="0"/>
              </a:spcAft>
              <a:buClr>
                <a:srgbClr val="2675B4"/>
              </a:buClr>
              <a:buSzPct val="100000"/>
              <a:buFont typeface="Noto Sans Symbols"/>
              <a:buChar char="▪"/>
            </a:pPr>
            <a:r>
              <a:rPr lang="en-US"/>
              <a:t>What are problems you are facing now?</a:t>
            </a:r>
          </a:p>
        </p:txBody>
      </p:sp>
      <p:sp>
        <p:nvSpPr>
          <p:cNvPr id="126" name="Shape 126"/>
          <p:cNvSpPr txBox="1"/>
          <p:nvPr/>
        </p:nvSpPr>
        <p:spPr>
          <a:xfrm>
            <a:off x="7086600" y="5903912"/>
            <a:ext cx="1447800" cy="685799"/>
          </a:xfrm>
          <a:prstGeom prst="rect">
            <a:avLst/>
          </a:prstGeom>
          <a:noFill/>
          <a:ln>
            <a:noFill/>
          </a:ln>
        </p:spPr>
        <p:txBody>
          <a:bodyPr lIns="91425" tIns="0" rIns="91425" bIns="0" anchor="t" anchorCtr="0">
            <a:noAutofit/>
          </a:bodyPr>
          <a:lstStyle/>
          <a:p>
            <a:pPr marL="0" marR="0" lvl="0" indent="0" algn="r" rtl="0">
              <a:lnSpc>
                <a:spcPct val="100000"/>
              </a:lnSpc>
              <a:spcBef>
                <a:spcPts val="0"/>
              </a:spcBef>
              <a:spcAft>
                <a:spcPts val="0"/>
              </a:spcAft>
              <a:buClr>
                <a:srgbClr val="D9D9D9"/>
              </a:buClr>
              <a:buSzPct val="25000"/>
              <a:buFont typeface="Arial"/>
              <a:buNone/>
            </a:pPr>
            <a:fld id="{00000000-1234-1234-1234-123412341234}" type="slidenum">
              <a:rPr lang="en-US" sz="4400" b="1" i="0" u="none">
                <a:solidFill>
                  <a:srgbClr val="D9D9D9"/>
                </a:solidFill>
                <a:latin typeface="Arial"/>
                <a:ea typeface="Arial"/>
                <a:cs typeface="Arial"/>
                <a:sym typeface="Arial"/>
              </a:rPr>
              <a:t>7</a:t>
            </a:fld>
            <a:endParaRPr lang="en-US" sz="4400" b="1" i="0" u="none">
              <a:solidFill>
                <a:srgbClr val="D9D9D9"/>
              </a:solidFill>
              <a:latin typeface="Arial"/>
              <a:ea typeface="Arial"/>
              <a:cs typeface="Arial"/>
              <a:sym typeface="Arial"/>
            </a:endParaRPr>
          </a:p>
        </p:txBody>
      </p:sp>
      <p:sp>
        <p:nvSpPr>
          <p:cNvPr id="127" name="Shape 127"/>
          <p:cNvSpPr txBox="1"/>
          <p:nvPr/>
        </p:nvSpPr>
        <p:spPr>
          <a:xfrm>
            <a:off x="6629400" y="0"/>
            <a:ext cx="1904999" cy="304799"/>
          </a:xfrm>
          <a:prstGeom prst="rect">
            <a:avLst/>
          </a:prstGeom>
          <a:noFill/>
          <a:ln>
            <a:noFill/>
          </a:ln>
        </p:spPr>
        <p:txBody>
          <a:bodyPr lIns="91425" tIns="45700" rIns="91425" bIns="45700" anchor="t" anchorCtr="0">
            <a:noAutofit/>
          </a:bodyPr>
          <a:lstStyle/>
          <a:p>
            <a:pPr marL="0" marR="0" lvl="0" indent="0" algn="r" rtl="0">
              <a:lnSpc>
                <a:spcPct val="100000"/>
              </a:lnSpc>
              <a:spcBef>
                <a:spcPts val="0"/>
              </a:spcBef>
              <a:spcAft>
                <a:spcPts val="0"/>
              </a:spcAft>
              <a:buClr>
                <a:srgbClr val="808080"/>
              </a:buClr>
              <a:buSzPct val="25000"/>
              <a:buFont typeface="Arial"/>
              <a:buNone/>
            </a:pPr>
            <a:r>
              <a:rPr lang="en-US" sz="1200" b="0" i="0" u="none">
                <a:solidFill>
                  <a:srgbClr val="808080"/>
                </a:solidFill>
                <a:latin typeface="Arial"/>
                <a:ea typeface="Arial"/>
                <a:cs typeface="Arial"/>
                <a:sym typeface="Arial"/>
              </a:rPr>
              <a:t>*</a:t>
            </a:r>
          </a:p>
        </p:txBody>
      </p:sp>
      <p:sp>
        <p:nvSpPr>
          <p:cNvPr id="2" name="文本框 1"/>
          <p:cNvSpPr txBox="1"/>
          <p:nvPr/>
        </p:nvSpPr>
        <p:spPr>
          <a:xfrm>
            <a:off x="496710" y="2544055"/>
            <a:ext cx="8150578" cy="3416320"/>
          </a:xfrm>
          <a:prstGeom prst="rect">
            <a:avLst/>
          </a:prstGeom>
          <a:noFill/>
        </p:spPr>
        <p:txBody>
          <a:bodyPr wrap="square" rtlCol="0">
            <a:spAutoFit/>
          </a:bodyPr>
          <a:lstStyle/>
          <a:p>
            <a:pPr marL="342900" indent="-342900">
              <a:buAutoNum type="arabicParenR"/>
            </a:pPr>
            <a:r>
              <a:rPr kumimoji="1" lang="en-US" altLang="zh-CN" sz="2400" dirty="0" smtClean="0"/>
              <a:t>We have plenty of data from different sources. And they are in different formats. We need to unify them and send them to our database using MySQL.</a:t>
            </a:r>
          </a:p>
          <a:p>
            <a:pPr marL="342900" indent="-342900">
              <a:buAutoNum type="arabicParenR"/>
            </a:pPr>
            <a:r>
              <a:rPr kumimoji="1" lang="en-US" altLang="zh-CN" sz="2400" dirty="0" smtClean="0"/>
              <a:t>/* We need to know what kind of analyses algorithm is best to define if a place is good for building solar power plants. */</a:t>
            </a:r>
          </a:p>
          <a:p>
            <a:pPr marL="342900" indent="-342900">
              <a:buAutoNum type="arabicParenR"/>
            </a:pPr>
            <a:r>
              <a:rPr kumimoji="1" lang="en-US" altLang="zh-CN" sz="2400" dirty="0" smtClean="0"/>
              <a:t>Our website engineer need to use a paid software to build our website, which is not available for us currently.</a:t>
            </a:r>
          </a:p>
          <a:p>
            <a:pPr marL="342900" indent="-342900">
              <a:buAutoNum type="arabicParenR"/>
            </a:pPr>
            <a:endParaRPr kumimoji="1" lang="en-US" altLang="zh-CN" sz="2400" dirty="0" smtClean="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Shape 139"/>
          <p:cNvSpPr txBox="1">
            <a:spLocks noGrp="1"/>
          </p:cNvSpPr>
          <p:nvPr>
            <p:ph type="title"/>
          </p:nvPr>
        </p:nvSpPr>
        <p:spPr>
          <a:xfrm>
            <a:off x="609600" y="762000"/>
            <a:ext cx="7924800" cy="6858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Arial"/>
              <a:buNone/>
            </a:pPr>
            <a:r>
              <a:rPr lang="en-US"/>
              <a:t>Next Sprint Plan</a:t>
            </a:r>
          </a:p>
        </p:txBody>
      </p:sp>
      <p:sp>
        <p:nvSpPr>
          <p:cNvPr id="140" name="Shape 140"/>
          <p:cNvSpPr txBox="1"/>
          <p:nvPr/>
        </p:nvSpPr>
        <p:spPr>
          <a:xfrm>
            <a:off x="7086600" y="5903912"/>
            <a:ext cx="1447800" cy="685799"/>
          </a:xfrm>
          <a:prstGeom prst="rect">
            <a:avLst/>
          </a:prstGeom>
          <a:noFill/>
          <a:ln>
            <a:noFill/>
          </a:ln>
        </p:spPr>
        <p:txBody>
          <a:bodyPr lIns="91425" tIns="0" rIns="91425" bIns="0" anchor="t" anchorCtr="0">
            <a:noAutofit/>
          </a:bodyPr>
          <a:lstStyle/>
          <a:p>
            <a:pPr marL="0" marR="0" lvl="0" indent="0" algn="r" rtl="0">
              <a:lnSpc>
                <a:spcPct val="100000"/>
              </a:lnSpc>
              <a:spcBef>
                <a:spcPts val="0"/>
              </a:spcBef>
              <a:spcAft>
                <a:spcPts val="0"/>
              </a:spcAft>
              <a:buClr>
                <a:srgbClr val="D9D9D9"/>
              </a:buClr>
              <a:buSzPct val="25000"/>
              <a:buFont typeface="Arial"/>
              <a:buNone/>
            </a:pPr>
            <a:fld id="{00000000-1234-1234-1234-123412341234}" type="slidenum">
              <a:rPr lang="en-US" sz="4400" b="1" i="0" u="none">
                <a:solidFill>
                  <a:srgbClr val="D9D9D9"/>
                </a:solidFill>
                <a:latin typeface="Arial"/>
                <a:ea typeface="Arial"/>
                <a:cs typeface="Arial"/>
                <a:sym typeface="Arial"/>
              </a:rPr>
              <a:t>8</a:t>
            </a:fld>
            <a:endParaRPr lang="en-US" sz="4400" b="1" i="0" u="none">
              <a:solidFill>
                <a:srgbClr val="D9D9D9"/>
              </a:solidFill>
              <a:latin typeface="Arial"/>
              <a:ea typeface="Arial"/>
              <a:cs typeface="Arial"/>
              <a:sym typeface="Arial"/>
            </a:endParaRPr>
          </a:p>
        </p:txBody>
      </p:sp>
      <p:sp>
        <p:nvSpPr>
          <p:cNvPr id="141" name="Shape 141"/>
          <p:cNvSpPr txBox="1"/>
          <p:nvPr/>
        </p:nvSpPr>
        <p:spPr>
          <a:xfrm>
            <a:off x="6629400" y="0"/>
            <a:ext cx="1905000" cy="304800"/>
          </a:xfrm>
          <a:prstGeom prst="rect">
            <a:avLst/>
          </a:prstGeom>
          <a:noFill/>
          <a:ln>
            <a:noFill/>
          </a:ln>
        </p:spPr>
        <p:txBody>
          <a:bodyPr lIns="91425" tIns="45700" rIns="91425" bIns="45700" anchor="t" anchorCtr="0">
            <a:noAutofit/>
          </a:bodyPr>
          <a:lstStyle/>
          <a:p>
            <a:pPr marL="0" marR="0" lvl="0" indent="0" algn="r" rtl="0">
              <a:lnSpc>
                <a:spcPct val="100000"/>
              </a:lnSpc>
              <a:spcBef>
                <a:spcPts val="0"/>
              </a:spcBef>
              <a:spcAft>
                <a:spcPts val="0"/>
              </a:spcAft>
              <a:buClr>
                <a:srgbClr val="808080"/>
              </a:buClr>
              <a:buSzPct val="25000"/>
              <a:buFont typeface="Arial"/>
              <a:buNone/>
            </a:pPr>
            <a:r>
              <a:rPr lang="en-US" sz="1200" b="0" i="0" u="none">
                <a:solidFill>
                  <a:srgbClr val="808080"/>
                </a:solidFill>
                <a:latin typeface="Arial"/>
                <a:ea typeface="Arial"/>
                <a:cs typeface="Arial"/>
                <a:sym typeface="Arial"/>
              </a:rPr>
              <a:t>*</a:t>
            </a:r>
          </a:p>
        </p:txBody>
      </p:sp>
      <p:pic>
        <p:nvPicPr>
          <p:cNvPr id="2" name="图片 1"/>
          <p:cNvPicPr>
            <a:picLocks noChangeAspect="1"/>
          </p:cNvPicPr>
          <p:nvPr/>
        </p:nvPicPr>
        <p:blipFill>
          <a:blip r:embed="rId3"/>
          <a:stretch>
            <a:fillRect/>
          </a:stretch>
        </p:blipFill>
        <p:spPr>
          <a:xfrm>
            <a:off x="304800" y="1447800"/>
            <a:ext cx="8534400" cy="4475283"/>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Shape 146"/>
          <p:cNvSpPr txBox="1">
            <a:spLocks noGrp="1"/>
          </p:cNvSpPr>
          <p:nvPr>
            <p:ph type="title"/>
          </p:nvPr>
        </p:nvSpPr>
        <p:spPr>
          <a:xfrm>
            <a:off x="722312" y="4406900"/>
            <a:ext cx="7772400" cy="1362075"/>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Arial"/>
              <a:buNone/>
            </a:pPr>
            <a:r>
              <a:rPr lang="en-US" sz="4000" b="1" i="0" u="none" strike="noStrike" cap="none">
                <a:solidFill>
                  <a:schemeClr val="dk1"/>
                </a:solidFill>
                <a:latin typeface="Arial"/>
                <a:ea typeface="Arial"/>
                <a:cs typeface="Arial"/>
                <a:sym typeface="Arial"/>
              </a:rPr>
              <a:t>THANK YOU</a:t>
            </a:r>
          </a:p>
        </p:txBody>
      </p:sp>
      <p:sp>
        <p:nvSpPr>
          <p:cNvPr id="147" name="Shape 147"/>
          <p:cNvSpPr txBox="1"/>
          <p:nvPr/>
        </p:nvSpPr>
        <p:spPr>
          <a:xfrm>
            <a:off x="7086600" y="5903912"/>
            <a:ext cx="1447800" cy="685799"/>
          </a:xfrm>
          <a:prstGeom prst="rect">
            <a:avLst/>
          </a:prstGeom>
          <a:noFill/>
          <a:ln>
            <a:noFill/>
          </a:ln>
        </p:spPr>
        <p:txBody>
          <a:bodyPr lIns="91425" tIns="0" rIns="91425" bIns="0" anchor="t" anchorCtr="0">
            <a:noAutofit/>
          </a:bodyPr>
          <a:lstStyle/>
          <a:p>
            <a:pPr marL="0" marR="0" lvl="0" indent="0" algn="r" rtl="0">
              <a:lnSpc>
                <a:spcPct val="100000"/>
              </a:lnSpc>
              <a:spcBef>
                <a:spcPts val="0"/>
              </a:spcBef>
              <a:spcAft>
                <a:spcPts val="0"/>
              </a:spcAft>
              <a:buClr>
                <a:srgbClr val="D9D9D9"/>
              </a:buClr>
              <a:buSzPct val="25000"/>
              <a:buFont typeface="Arial"/>
              <a:buNone/>
            </a:pPr>
            <a:fld id="{00000000-1234-1234-1234-123412341234}" type="slidenum">
              <a:rPr lang="en-US" sz="4400" b="1" i="0" u="none">
                <a:solidFill>
                  <a:srgbClr val="D9D9D9"/>
                </a:solidFill>
                <a:latin typeface="Arial"/>
                <a:ea typeface="Arial"/>
                <a:cs typeface="Arial"/>
                <a:sym typeface="Arial"/>
              </a:rPr>
              <a:t>9</a:t>
            </a:fld>
            <a:endParaRPr lang="en-US" sz="4400" b="1" i="0" u="none">
              <a:solidFill>
                <a:srgbClr val="D9D9D9"/>
              </a:solidFill>
              <a:latin typeface="Arial"/>
              <a:ea typeface="Arial"/>
              <a:cs typeface="Arial"/>
              <a:sym typeface="Arial"/>
            </a:endParaRPr>
          </a:p>
        </p:txBody>
      </p:sp>
      <p:sp>
        <p:nvSpPr>
          <p:cNvPr id="148" name="Shape 148"/>
          <p:cNvSpPr txBox="1"/>
          <p:nvPr/>
        </p:nvSpPr>
        <p:spPr>
          <a:xfrm>
            <a:off x="6629400" y="0"/>
            <a:ext cx="1904999" cy="304799"/>
          </a:xfrm>
          <a:prstGeom prst="rect">
            <a:avLst/>
          </a:prstGeom>
          <a:noFill/>
          <a:ln>
            <a:noFill/>
          </a:ln>
        </p:spPr>
        <p:txBody>
          <a:bodyPr lIns="91425" tIns="45700" rIns="91425" bIns="45700" anchor="t" anchorCtr="0">
            <a:noAutofit/>
          </a:bodyPr>
          <a:lstStyle/>
          <a:p>
            <a:pPr marL="0" marR="0" lvl="0" indent="0" algn="r" rtl="0">
              <a:lnSpc>
                <a:spcPct val="100000"/>
              </a:lnSpc>
              <a:spcBef>
                <a:spcPts val="0"/>
              </a:spcBef>
              <a:spcAft>
                <a:spcPts val="0"/>
              </a:spcAft>
              <a:buClr>
                <a:srgbClr val="808080"/>
              </a:buClr>
              <a:buSzPct val="25000"/>
              <a:buFont typeface="Arial"/>
              <a:buNone/>
            </a:pPr>
            <a:r>
              <a:rPr lang="en-US" sz="1200" b="0" i="0" u="none">
                <a:solidFill>
                  <a:srgbClr val="808080"/>
                </a:solidFill>
                <a:latin typeface="Arial"/>
                <a:ea typeface="Arial"/>
                <a:cs typeface="Arial"/>
                <a:sym typeface="Arial"/>
              </a:rPr>
              <a:t>*</a:t>
            </a:r>
          </a:p>
        </p:txBody>
      </p:sp>
    </p:spTree>
  </p:cSld>
  <p:clrMapOvr>
    <a:masterClrMapping/>
  </p:clrMapOvr>
</p:sld>
</file>

<file path=ppt/theme/theme1.xml><?xml version="1.0" encoding="utf-8"?>
<a:theme xmlns:a="http://schemas.openxmlformats.org/drawingml/2006/main" name="1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209</TotalTime>
  <Words>423</Words>
  <Application>Microsoft Macintosh PowerPoint</Application>
  <PresentationFormat>全屏显示(4:3)</PresentationFormat>
  <Paragraphs>64</Paragraphs>
  <Slides>9</Slides>
  <Notes>9</Notes>
  <HiddenSlides>0</HiddenSlides>
  <MMClips>0</MMClips>
  <ScaleCrop>false</ScaleCrop>
  <HeadingPairs>
    <vt:vector size="6" baseType="variant">
      <vt:variant>
        <vt:lpstr>已用的字体</vt:lpstr>
      </vt:variant>
      <vt:variant>
        <vt:i4>4</vt:i4>
      </vt:variant>
      <vt:variant>
        <vt:lpstr>主题</vt:lpstr>
      </vt:variant>
      <vt:variant>
        <vt:i4>2</vt:i4>
      </vt:variant>
      <vt:variant>
        <vt:lpstr>幻灯片标题</vt:lpstr>
      </vt:variant>
      <vt:variant>
        <vt:i4>9</vt:i4>
      </vt:variant>
    </vt:vector>
  </HeadingPairs>
  <TitlesOfParts>
    <vt:vector size="15" baseType="lpstr">
      <vt:lpstr>Noto Sans Symbols</vt:lpstr>
      <vt:lpstr>Times New Roman</vt:lpstr>
      <vt:lpstr>宋体</vt:lpstr>
      <vt:lpstr>Arial</vt:lpstr>
      <vt:lpstr>1_Blank Presentation</vt:lpstr>
      <vt:lpstr>Blank Presentation</vt:lpstr>
      <vt:lpstr>Fun with solar</vt:lpstr>
      <vt:lpstr>New use cases</vt:lpstr>
      <vt:lpstr>Trello Sprint 2 Diagram</vt:lpstr>
      <vt:lpstr>System Diagram</vt:lpstr>
      <vt:lpstr>Accomplishments</vt:lpstr>
      <vt:lpstr>DEMO</vt:lpstr>
      <vt:lpstr>Challenges </vt:lpstr>
      <vt:lpstr>Next Sprint Plan</vt:lpstr>
      <vt:lpstr>THANK YOU</vt:lpstr>
    </vt:vector>
  </TitlesOfParts>
  <LinksUpToDate>false</LinksUpToDate>
  <SharedDoc>false</SharedDoc>
  <HyperlinksChanged>false</HyperlinksChanged>
  <AppVersion>15.0024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NAME</dc:title>
  <cp:lastModifiedBy>陈嘉豪</cp:lastModifiedBy>
  <cp:revision>21</cp:revision>
  <dcterms:modified xsi:type="dcterms:W3CDTF">2016-11-01T16:00:03Z</dcterms:modified>
</cp:coreProperties>
</file>